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2_6F565D8C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8" r:id="rId5"/>
  </p:sldIdLst>
  <p:sldSz cx="13003213" cy="6500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727A4E-6D47-D48C-E897-6480BCFE7BC6}" name="Balhotra, Shubhi" initials="SB" userId="S::Shubhi.Balhotra@informa.com::11a025e5-9c51-4861-9535-0d438a7905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DA22A-0D32-054F-AF9E-B04E089050FF}" v="6" dt="2023-12-06T09:24:04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2"/>
    <p:restoredTop sz="95918"/>
  </p:normalViewPr>
  <p:slideViewPr>
    <p:cSldViewPr snapToGrid="0" snapToObjects="1">
      <p:cViewPr>
        <p:scale>
          <a:sx n="64" d="100"/>
          <a:sy n="64" d="100"/>
        </p:scale>
        <p:origin x="1488" y="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14FDA22A-0D32-054F-AF9E-B04E089050FF}"/>
    <pc:docChg chg="undo custSel modSld">
      <pc:chgData name="Hanif, Amna" userId="d04d9494-93ef-464c-92a6-f88c47dacbc9" providerId="ADAL" clId="{14FDA22A-0D32-054F-AF9E-B04E089050FF}" dt="2023-12-06T09:26:18.106" v="64" actId="1076"/>
      <pc:docMkLst>
        <pc:docMk/>
      </pc:docMkLst>
      <pc:sldChg chg="addSp delSp modSp mod modCm">
        <pc:chgData name="Hanif, Amna" userId="d04d9494-93ef-464c-92a6-f88c47dacbc9" providerId="ADAL" clId="{14FDA22A-0D32-054F-AF9E-B04E089050FF}" dt="2023-12-06T09:26:18.106" v="64" actId="1076"/>
        <pc:sldMkLst>
          <pc:docMk/>
          <pc:sldMk cId="1867931020" sldId="258"/>
        </pc:sldMkLst>
        <pc:spChg chg="add del">
          <ac:chgData name="Hanif, Amna" userId="d04d9494-93ef-464c-92a6-f88c47dacbc9" providerId="ADAL" clId="{14FDA22A-0D32-054F-AF9E-B04E089050FF}" dt="2023-12-06T09:15:30.250" v="1" actId="22"/>
          <ac:spMkLst>
            <pc:docMk/>
            <pc:sldMk cId="1867931020" sldId="258"/>
            <ac:spMk id="3" creationId="{AE26EFE7-D316-4EFA-DE18-8C4AA2D7C279}"/>
          </ac:spMkLst>
        </pc:spChg>
        <pc:spChg chg="add mod">
          <ac:chgData name="Hanif, Amna" userId="d04d9494-93ef-464c-92a6-f88c47dacbc9" providerId="ADAL" clId="{14FDA22A-0D32-054F-AF9E-B04E089050FF}" dt="2023-12-06T09:26:18.106" v="64" actId="1076"/>
          <ac:spMkLst>
            <pc:docMk/>
            <pc:sldMk cId="1867931020" sldId="258"/>
            <ac:spMk id="8" creationId="{CFB7C894-6A1F-B8CF-8E36-AA64F846C247}"/>
          </ac:spMkLst>
        </pc:spChg>
        <pc:spChg chg="del">
          <ac:chgData name="Hanif, Amna" userId="d04d9494-93ef-464c-92a6-f88c47dacbc9" providerId="ADAL" clId="{14FDA22A-0D32-054F-AF9E-B04E089050FF}" dt="2023-12-06T09:15:33.955" v="2" actId="478"/>
          <ac:spMkLst>
            <pc:docMk/>
            <pc:sldMk cId="1867931020" sldId="258"/>
            <ac:spMk id="12" creationId="{871E27F8-A507-5840-AD37-E76FD691A62D}"/>
          </ac:spMkLst>
        </pc:spChg>
        <pc:spChg chg="del">
          <ac:chgData name="Hanif, Amna" userId="d04d9494-93ef-464c-92a6-f88c47dacbc9" providerId="ADAL" clId="{14FDA22A-0D32-054F-AF9E-B04E089050FF}" dt="2023-12-06T09:15:37.014" v="6" actId="478"/>
          <ac:spMkLst>
            <pc:docMk/>
            <pc:sldMk cId="1867931020" sldId="258"/>
            <ac:spMk id="14" creationId="{0676C7D3-552C-6F4F-997E-6A95AAE9C00B}"/>
          </ac:spMkLst>
        </pc:spChg>
        <pc:spChg chg="del">
          <ac:chgData name="Hanif, Amna" userId="d04d9494-93ef-464c-92a6-f88c47dacbc9" providerId="ADAL" clId="{14FDA22A-0D32-054F-AF9E-B04E089050FF}" dt="2023-12-06T09:15:33.955" v="2" actId="478"/>
          <ac:spMkLst>
            <pc:docMk/>
            <pc:sldMk cId="1867931020" sldId="258"/>
            <ac:spMk id="20" creationId="{CEBB91A2-79DD-B748-8820-939635058A84}"/>
          </ac:spMkLst>
        </pc:spChg>
        <pc:picChg chg="del">
          <ac:chgData name="Hanif, Amna" userId="d04d9494-93ef-464c-92a6-f88c47dacbc9" providerId="ADAL" clId="{14FDA22A-0D32-054F-AF9E-B04E089050FF}" dt="2023-12-06T09:15:35.368" v="4" actId="478"/>
          <ac:picMkLst>
            <pc:docMk/>
            <pc:sldMk cId="1867931020" sldId="258"/>
            <ac:picMk id="4" creationId="{CAF66136-F230-4982-ABDE-46E7985A64D9}"/>
          </ac:picMkLst>
        </pc:picChg>
        <pc:picChg chg="add mod">
          <ac:chgData name="Hanif, Amna" userId="d04d9494-93ef-464c-92a6-f88c47dacbc9" providerId="ADAL" clId="{14FDA22A-0D32-054F-AF9E-B04E089050FF}" dt="2023-12-06T09:26:13.557" v="63" actId="1076"/>
          <ac:picMkLst>
            <pc:docMk/>
            <pc:sldMk cId="1867931020" sldId="258"/>
            <ac:picMk id="5" creationId="{C857B0A3-3462-8028-66BA-DACE4989A6DE}"/>
          </ac:picMkLst>
        </pc:picChg>
        <pc:picChg chg="add del mod">
          <ac:chgData name="Hanif, Amna" userId="d04d9494-93ef-464c-92a6-f88c47dacbc9" providerId="ADAL" clId="{14FDA22A-0D32-054F-AF9E-B04E089050FF}" dt="2023-12-06T09:17:05.422" v="27" actId="478"/>
          <ac:picMkLst>
            <pc:docMk/>
            <pc:sldMk cId="1867931020" sldId="258"/>
            <ac:picMk id="6" creationId="{46445569-A798-E098-64F9-303F951296AA}"/>
          </ac:picMkLst>
        </pc:picChg>
        <pc:picChg chg="add mod">
          <ac:chgData name="Hanif, Amna" userId="d04d9494-93ef-464c-92a6-f88c47dacbc9" providerId="ADAL" clId="{14FDA22A-0D32-054F-AF9E-B04E089050FF}" dt="2023-12-06T09:26:12.964" v="62" actId="14100"/>
          <ac:picMkLst>
            <pc:docMk/>
            <pc:sldMk cId="1867931020" sldId="258"/>
            <ac:picMk id="7" creationId="{454E8BB7-7F90-0BAF-375B-F3D613328EC4}"/>
          </ac:picMkLst>
        </pc:picChg>
        <pc:picChg chg="add mod">
          <ac:chgData name="Hanif, Amna" userId="d04d9494-93ef-464c-92a6-f88c47dacbc9" providerId="ADAL" clId="{14FDA22A-0D32-054F-AF9E-B04E089050FF}" dt="2023-12-06T09:26:06.498" v="61" actId="1076"/>
          <ac:picMkLst>
            <pc:docMk/>
            <pc:sldMk cId="1867931020" sldId="258"/>
            <ac:picMk id="9" creationId="{9B5142AF-DCDC-2341-4564-9F5D64C7666E}"/>
          </ac:picMkLst>
        </pc:picChg>
        <pc:picChg chg="del">
          <ac:chgData name="Hanif, Amna" userId="d04d9494-93ef-464c-92a6-f88c47dacbc9" providerId="ADAL" clId="{14FDA22A-0D32-054F-AF9E-B04E089050FF}" dt="2023-12-06T09:15:33.955" v="2" actId="478"/>
          <ac:picMkLst>
            <pc:docMk/>
            <pc:sldMk cId="1867931020" sldId="258"/>
            <ac:picMk id="19" creationId="{F68E9D3D-00AB-B440-8AB5-CB7896999E6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nif, Amna" userId="d04d9494-93ef-464c-92a6-f88c47dacbc9" providerId="ADAL" clId="{14FDA22A-0D32-054F-AF9E-B04E089050FF}" dt="2023-12-06T09:15:35.457" v="5" actId="2056"/>
              <pc2:cmMkLst xmlns:pc2="http://schemas.microsoft.com/office/powerpoint/2019/9/main/command">
                <pc:docMk/>
                <pc:sldMk cId="1867931020" sldId="258"/>
                <pc2:cmMk id="{834DAA0A-8199-437D-9945-8C520FC8ED30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14FDA22A-0D32-054F-AF9E-B04E089050FF}" dt="2023-12-06T09:15:34.049" v="3" actId="2056"/>
              <pc2:cmMkLst xmlns:pc2="http://schemas.microsoft.com/office/powerpoint/2019/9/main/command">
                <pc:docMk/>
                <pc:sldMk cId="1867931020" sldId="258"/>
                <pc2:cmMk id="{04940B7F-C98E-46E8-A390-34FAC54CFBAE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14FDA22A-0D32-054F-AF9E-B04E089050FF}" dt="2023-12-06T09:15:34.049" v="3" actId="2056"/>
              <pc2:cmMkLst xmlns:pc2="http://schemas.microsoft.com/office/powerpoint/2019/9/main/command">
                <pc:docMk/>
                <pc:sldMk cId="1867931020" sldId="258"/>
                <pc2:cmMk id="{45C0A5C0-3E8B-4C79-ABD6-67A369267163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14FDA22A-0D32-054F-AF9E-B04E089050FF}" dt="2023-12-06T09:15:34.049" v="3" actId="2056"/>
              <pc2:cmMkLst xmlns:pc2="http://schemas.microsoft.com/office/powerpoint/2019/9/main/command">
                <pc:docMk/>
                <pc:sldMk cId="1867931020" sldId="258"/>
                <pc2:cmMk id="{28EDF9EB-3D41-4E23-A23B-9991C8B9D3A1}"/>
              </pc2:cmMkLst>
            </pc226:cmChg>
          </p:ext>
        </pc:extLst>
      </pc:sldChg>
    </pc:docChg>
  </pc:docChgLst>
  <pc:docChgLst>
    <pc:chgData name="Hanif, Amna" userId="d04d9494-93ef-464c-92a6-f88c47dacbc9" providerId="ADAL" clId="{E7E58631-29A1-9649-9DB2-26A4C9C95698}"/>
    <pc:docChg chg="undo custSel addSld delSld modSld modMainMaster">
      <pc:chgData name="Hanif, Amna" userId="d04d9494-93ef-464c-92a6-f88c47dacbc9" providerId="ADAL" clId="{E7E58631-29A1-9649-9DB2-26A4C9C95698}" dt="2021-09-15T12:33:29.807" v="28" actId="931"/>
      <pc:docMkLst>
        <pc:docMk/>
      </pc:docMkLst>
      <pc:sldChg chg="addSp delSp modSp mod chgLayout">
        <pc:chgData name="Hanif, Amna" userId="d04d9494-93ef-464c-92a6-f88c47dacbc9" providerId="ADAL" clId="{E7E58631-29A1-9649-9DB2-26A4C9C95698}" dt="2021-09-15T12:33:29.807" v="28" actId="931"/>
        <pc:sldMkLst>
          <pc:docMk/>
          <pc:sldMk cId="174009473" sldId="257"/>
        </pc:sldMkLst>
        <pc:spChg chg="add del mod ord">
          <ac:chgData name="Hanif, Amna" userId="d04d9494-93ef-464c-92a6-f88c47dacbc9" providerId="ADAL" clId="{E7E58631-29A1-9649-9DB2-26A4C9C95698}" dt="2021-09-15T12:33:29.807" v="28" actId="931"/>
          <ac:spMkLst>
            <pc:docMk/>
            <pc:sldMk cId="174009473" sldId="257"/>
            <ac:spMk id="2" creationId="{5C8E93A8-7E2F-9F4D-80C9-C8D9B97AAFB9}"/>
          </ac:spMkLst>
        </pc:spChg>
        <pc:picChg chg="add del mod">
          <ac:chgData name="Hanif, Amna" userId="d04d9494-93ef-464c-92a6-f88c47dacbc9" providerId="ADAL" clId="{E7E58631-29A1-9649-9DB2-26A4C9C95698}" dt="2021-09-15T11:04:19.466" v="14" actId="478"/>
          <ac:picMkLst>
            <pc:docMk/>
            <pc:sldMk cId="174009473" sldId="257"/>
            <ac:picMk id="3" creationId="{E8F722A3-E997-BF4D-A30B-59687F38EFD8}"/>
          </ac:picMkLst>
        </pc:picChg>
        <pc:picChg chg="add del mod ord modCrop">
          <ac:chgData name="Hanif, Amna" userId="d04d9494-93ef-464c-92a6-f88c47dacbc9" providerId="ADAL" clId="{E7E58631-29A1-9649-9DB2-26A4C9C95698}" dt="2021-09-15T12:33:29.807" v="28" actId="931"/>
          <ac:picMkLst>
            <pc:docMk/>
            <pc:sldMk cId="174009473" sldId="257"/>
            <ac:picMk id="5" creationId="{24227DCC-E7E1-9142-98A3-9060C3825E13}"/>
          </ac:picMkLst>
        </pc:picChg>
        <pc:picChg chg="add mod">
          <ac:chgData name="Hanif, Amna" userId="d04d9494-93ef-464c-92a6-f88c47dacbc9" providerId="ADAL" clId="{E7E58631-29A1-9649-9DB2-26A4C9C95698}" dt="2021-09-15T06:53:03.968" v="3" actId="14100"/>
          <ac:picMkLst>
            <pc:docMk/>
            <pc:sldMk cId="174009473" sldId="257"/>
            <ac:picMk id="7" creationId="{6009F8E1-59E5-C345-9031-D5621078A1E0}"/>
          </ac:picMkLst>
        </pc:picChg>
        <pc:picChg chg="add mod">
          <ac:chgData name="Hanif, Amna" userId="d04d9494-93ef-464c-92a6-f88c47dacbc9" providerId="ADAL" clId="{E7E58631-29A1-9649-9DB2-26A4C9C95698}" dt="2021-09-15T06:53:19.342" v="4"/>
          <ac:picMkLst>
            <pc:docMk/>
            <pc:sldMk cId="174009473" sldId="257"/>
            <ac:picMk id="8" creationId="{1250E3A0-B1C0-4248-B842-BA7D7CCB8240}"/>
          </ac:picMkLst>
        </pc:picChg>
        <pc:picChg chg="add del mod">
          <ac:chgData name="Hanif, Amna" userId="d04d9494-93ef-464c-92a6-f88c47dacbc9" providerId="ADAL" clId="{E7E58631-29A1-9649-9DB2-26A4C9C95698}" dt="2021-09-15T11:04:22.376" v="16"/>
          <ac:picMkLst>
            <pc:docMk/>
            <pc:sldMk cId="174009473" sldId="257"/>
            <ac:picMk id="9" creationId="{10110D9F-A7EA-1447-984E-B368B0C73369}"/>
          </ac:picMkLst>
        </pc:picChg>
        <pc:picChg chg="del">
          <ac:chgData name="Hanif, Amna" userId="d04d9494-93ef-464c-92a6-f88c47dacbc9" providerId="ADAL" clId="{E7E58631-29A1-9649-9DB2-26A4C9C95698}" dt="2021-09-15T06:53:23.616" v="5" actId="478"/>
          <ac:picMkLst>
            <pc:docMk/>
            <pc:sldMk cId="174009473" sldId="257"/>
            <ac:picMk id="13" creationId="{8DA0C867-3FE1-A543-8129-E19D45731690}"/>
          </ac:picMkLst>
        </pc:picChg>
      </pc:sldChg>
      <pc:sldChg chg="new del">
        <pc:chgData name="Hanif, Amna" userId="d04d9494-93ef-464c-92a6-f88c47dacbc9" providerId="ADAL" clId="{E7E58631-29A1-9649-9DB2-26A4C9C95698}" dt="2021-09-15T11:06:49.360" v="24" actId="680"/>
        <pc:sldMkLst>
          <pc:docMk/>
          <pc:sldMk cId="2736381704" sldId="258"/>
        </pc:sldMkLst>
      </pc:sldChg>
      <pc:sldMasterChg chg="addSp delSp mod modSldLayout">
        <pc:chgData name="Hanif, Amna" userId="d04d9494-93ef-464c-92a6-f88c47dacbc9" providerId="ADAL" clId="{E7E58631-29A1-9649-9DB2-26A4C9C95698}" dt="2021-09-15T11:06:06.466" v="22" actId="14100"/>
        <pc:sldMasterMkLst>
          <pc:docMk/>
          <pc:sldMasterMk cId="38335913" sldId="2147483660"/>
        </pc:sldMasterMkLst>
        <pc:spChg chg="add del">
          <ac:chgData name="Hanif, Amna" userId="d04d9494-93ef-464c-92a6-f88c47dacbc9" providerId="ADAL" clId="{E7E58631-29A1-9649-9DB2-26A4C9C95698}" dt="2021-09-15T11:05:26.004" v="18" actId="478"/>
          <ac:spMkLst>
            <pc:docMk/>
            <pc:sldMasterMk cId="38335913" sldId="2147483660"/>
            <ac:spMk id="2" creationId="{00000000-0000-0000-0000-000000000000}"/>
          </ac:spMkLst>
        </pc:spChg>
        <pc:spChg chg="add del">
          <ac:chgData name="Hanif, Amna" userId="d04d9494-93ef-464c-92a6-f88c47dacbc9" providerId="ADAL" clId="{E7E58631-29A1-9649-9DB2-26A4C9C95698}" dt="2021-09-15T11:05:26.004" v="18" actId="478"/>
          <ac:spMkLst>
            <pc:docMk/>
            <pc:sldMasterMk cId="38335913" sldId="2147483660"/>
            <ac:spMk id="3" creationId="{00000000-0000-0000-0000-000000000000}"/>
          </ac:spMkLst>
        </pc:spChg>
        <pc:spChg chg="add del">
          <ac:chgData name="Hanif, Amna" userId="d04d9494-93ef-464c-92a6-f88c47dacbc9" providerId="ADAL" clId="{E7E58631-29A1-9649-9DB2-26A4C9C95698}" dt="2021-09-15T11:05:26.004" v="18" actId="478"/>
          <ac:spMkLst>
            <pc:docMk/>
            <pc:sldMasterMk cId="38335913" sldId="2147483660"/>
            <ac:spMk id="4" creationId="{00000000-0000-0000-0000-000000000000}"/>
          </ac:spMkLst>
        </pc:spChg>
        <pc:spChg chg="add del">
          <ac:chgData name="Hanif, Amna" userId="d04d9494-93ef-464c-92a6-f88c47dacbc9" providerId="ADAL" clId="{E7E58631-29A1-9649-9DB2-26A4C9C95698}" dt="2021-09-15T11:05:26.004" v="18" actId="478"/>
          <ac:spMkLst>
            <pc:docMk/>
            <pc:sldMasterMk cId="38335913" sldId="2147483660"/>
            <ac:spMk id="5" creationId="{00000000-0000-0000-0000-000000000000}"/>
          </ac:spMkLst>
        </pc:spChg>
        <pc:spChg chg="add del">
          <ac:chgData name="Hanif, Amna" userId="d04d9494-93ef-464c-92a6-f88c47dacbc9" providerId="ADAL" clId="{E7E58631-29A1-9649-9DB2-26A4C9C95698}" dt="2021-09-15T11:05:26.004" v="18" actId="478"/>
          <ac:spMkLst>
            <pc:docMk/>
            <pc:sldMasterMk cId="38335913" sldId="2147483660"/>
            <ac:spMk id="6" creationId="{00000000-0000-0000-0000-000000000000}"/>
          </ac:spMkLst>
        </pc:spChg>
        <pc:sldLayoutChg chg="addSp delSp modSp mod">
          <pc:chgData name="Hanif, Amna" userId="d04d9494-93ef-464c-92a6-f88c47dacbc9" providerId="ADAL" clId="{E7E58631-29A1-9649-9DB2-26A4C9C95698}" dt="2021-09-15T11:06:06.466" v="22" actId="14100"/>
          <pc:sldLayoutMkLst>
            <pc:docMk/>
            <pc:sldMasterMk cId="38335913" sldId="2147483660"/>
            <pc:sldLayoutMk cId="2604022546" sldId="2147483661"/>
          </pc:sldLayoutMkLst>
          <pc:spChg chg="del">
            <ac:chgData name="Hanif, Amna" userId="d04d9494-93ef-464c-92a6-f88c47dacbc9" providerId="ADAL" clId="{E7E58631-29A1-9649-9DB2-26A4C9C95698}" dt="2021-09-15T11:05:29.100" v="19" actId="478"/>
            <ac:spMkLst>
              <pc:docMk/>
              <pc:sldMasterMk cId="38335913" sldId="2147483660"/>
              <pc:sldLayoutMk cId="2604022546" sldId="2147483661"/>
              <ac:spMk id="2" creationId="{00000000-0000-0000-0000-000000000000}"/>
            </ac:spMkLst>
          </pc:spChg>
          <pc:spChg chg="del">
            <ac:chgData name="Hanif, Amna" userId="d04d9494-93ef-464c-92a6-f88c47dacbc9" providerId="ADAL" clId="{E7E58631-29A1-9649-9DB2-26A4C9C95698}" dt="2021-09-15T11:05:29.100" v="19" actId="478"/>
            <ac:spMkLst>
              <pc:docMk/>
              <pc:sldMasterMk cId="38335913" sldId="2147483660"/>
              <pc:sldLayoutMk cId="2604022546" sldId="2147483661"/>
              <ac:spMk id="3" creationId="{00000000-0000-0000-0000-000000000000}"/>
            </ac:spMkLst>
          </pc:spChg>
          <pc:spChg chg="del">
            <ac:chgData name="Hanif, Amna" userId="d04d9494-93ef-464c-92a6-f88c47dacbc9" providerId="ADAL" clId="{E7E58631-29A1-9649-9DB2-26A4C9C95698}" dt="2021-09-15T11:05:29.100" v="19" actId="478"/>
            <ac:spMkLst>
              <pc:docMk/>
              <pc:sldMasterMk cId="38335913" sldId="2147483660"/>
              <pc:sldLayoutMk cId="2604022546" sldId="2147483661"/>
              <ac:spMk id="4" creationId="{00000000-0000-0000-0000-000000000000}"/>
            </ac:spMkLst>
          </pc:spChg>
          <pc:spChg chg="del">
            <ac:chgData name="Hanif, Amna" userId="d04d9494-93ef-464c-92a6-f88c47dacbc9" providerId="ADAL" clId="{E7E58631-29A1-9649-9DB2-26A4C9C95698}" dt="2021-09-15T11:05:29.100" v="19" actId="478"/>
            <ac:spMkLst>
              <pc:docMk/>
              <pc:sldMasterMk cId="38335913" sldId="2147483660"/>
              <pc:sldLayoutMk cId="2604022546" sldId="2147483661"/>
              <ac:spMk id="5" creationId="{00000000-0000-0000-0000-000000000000}"/>
            </ac:spMkLst>
          </pc:spChg>
          <pc:spChg chg="del">
            <ac:chgData name="Hanif, Amna" userId="d04d9494-93ef-464c-92a6-f88c47dacbc9" providerId="ADAL" clId="{E7E58631-29A1-9649-9DB2-26A4C9C95698}" dt="2021-09-15T11:05:29.100" v="19" actId="478"/>
            <ac:spMkLst>
              <pc:docMk/>
              <pc:sldMasterMk cId="38335913" sldId="2147483660"/>
              <pc:sldLayoutMk cId="2604022546" sldId="2147483661"/>
              <ac:spMk id="6" creationId="{00000000-0000-0000-0000-000000000000}"/>
            </ac:spMkLst>
          </pc:spChg>
          <pc:spChg chg="add mod">
            <ac:chgData name="Hanif, Amna" userId="d04d9494-93ef-464c-92a6-f88c47dacbc9" providerId="ADAL" clId="{E7E58631-29A1-9649-9DB2-26A4C9C95698}" dt="2021-09-15T11:06:06.466" v="22" actId="14100"/>
            <ac:spMkLst>
              <pc:docMk/>
              <pc:sldMasterMk cId="38335913" sldId="2147483660"/>
              <pc:sldLayoutMk cId="2604022546" sldId="2147483661"/>
              <ac:spMk id="7" creationId="{14770B25-205B-DC46-ADEE-56E7A7C8E377}"/>
            </ac:spMkLst>
          </pc:spChg>
        </pc:sldLayoutChg>
      </pc:sldMasterChg>
    </pc:docChg>
  </pc:docChgLst>
  <pc:docChgLst>
    <pc:chgData name="Hanif, Amna" userId="d04d9494-93ef-464c-92a6-f88c47dacbc9" providerId="ADAL" clId="{5EDAA724-0B26-5547-A95E-242EB9941537}"/>
    <pc:docChg chg="custSel delSld modSld">
      <pc:chgData name="Hanif, Amna" userId="d04d9494-93ef-464c-92a6-f88c47dacbc9" providerId="ADAL" clId="{5EDAA724-0B26-5547-A95E-242EB9941537}" dt="2021-09-15T12:44:26.144" v="4" actId="962"/>
      <pc:docMkLst>
        <pc:docMk/>
      </pc:docMkLst>
      <pc:sldChg chg="del">
        <pc:chgData name="Hanif, Amna" userId="d04d9494-93ef-464c-92a6-f88c47dacbc9" providerId="ADAL" clId="{5EDAA724-0B26-5547-A95E-242EB9941537}" dt="2021-09-15T12:44:18.718" v="0" actId="2696"/>
        <pc:sldMkLst>
          <pc:docMk/>
          <pc:sldMk cId="174009473" sldId="257"/>
        </pc:sldMkLst>
      </pc:sldChg>
      <pc:sldChg chg="addSp delSp modSp mod">
        <pc:chgData name="Hanif, Amna" userId="d04d9494-93ef-464c-92a6-f88c47dacbc9" providerId="ADAL" clId="{5EDAA724-0B26-5547-A95E-242EB9941537}" dt="2021-09-15T12:44:26.144" v="4" actId="962"/>
        <pc:sldMkLst>
          <pc:docMk/>
          <pc:sldMk cId="1867931020" sldId="258"/>
        </pc:sldMkLst>
        <pc:spChg chg="add del mod">
          <ac:chgData name="Hanif, Amna" userId="d04d9494-93ef-464c-92a6-f88c47dacbc9" providerId="ADAL" clId="{5EDAA724-0B26-5547-A95E-242EB9941537}" dt="2021-09-15T12:44:23.853" v="2" actId="931"/>
          <ac:spMkLst>
            <pc:docMk/>
            <pc:sldMk cId="1867931020" sldId="258"/>
            <ac:spMk id="3" creationId="{A4463C9A-38DF-8146-994C-7EFF457D687E}"/>
          </ac:spMkLst>
        </pc:spChg>
        <pc:picChg chg="del">
          <ac:chgData name="Hanif, Amna" userId="d04d9494-93ef-464c-92a6-f88c47dacbc9" providerId="ADAL" clId="{5EDAA724-0B26-5547-A95E-242EB9941537}" dt="2021-09-15T12:44:20.600" v="1" actId="478"/>
          <ac:picMkLst>
            <pc:docMk/>
            <pc:sldMk cId="1867931020" sldId="258"/>
            <ac:picMk id="4" creationId="{183CF231-FCE5-FA43-8B6C-ACB1F26EF14C}"/>
          </ac:picMkLst>
        </pc:picChg>
        <pc:picChg chg="add mod ord modCrop">
          <ac:chgData name="Hanif, Amna" userId="d04d9494-93ef-464c-92a6-f88c47dacbc9" providerId="ADAL" clId="{5EDAA724-0B26-5547-A95E-242EB9941537}" dt="2021-09-15T12:44:26.144" v="4" actId="962"/>
          <ac:picMkLst>
            <pc:docMk/>
            <pc:sldMk cId="1867931020" sldId="258"/>
            <ac:picMk id="6" creationId="{BA440169-8619-894A-B8CB-FB0ECDCA43D5}"/>
          </ac:picMkLst>
        </pc:picChg>
      </pc:sldChg>
    </pc:docChg>
  </pc:docChgLst>
  <pc:docChgLst>
    <pc:chgData name="Hanif, Amna" userId="d04d9494-93ef-464c-92a6-f88c47dacbc9" providerId="ADAL" clId="{22034B40-8378-DB44-A7FD-2BA39555509E}"/>
    <pc:docChg chg="custSel modSld">
      <pc:chgData name="Hanif, Amna" userId="d04d9494-93ef-464c-92a6-f88c47dacbc9" providerId="ADAL" clId="{22034B40-8378-DB44-A7FD-2BA39555509E}" dt="2022-08-29T12:53:08.686" v="14"/>
      <pc:docMkLst>
        <pc:docMk/>
      </pc:docMkLst>
      <pc:sldChg chg="addSp delSp modSp mod">
        <pc:chgData name="Hanif, Amna" userId="d04d9494-93ef-464c-92a6-f88c47dacbc9" providerId="ADAL" clId="{22034B40-8378-DB44-A7FD-2BA39555509E}" dt="2022-08-29T12:53:08.686" v="14"/>
        <pc:sldMkLst>
          <pc:docMk/>
          <pc:sldMk cId="1867931020" sldId="258"/>
        </pc:sldMkLst>
        <pc:spChg chg="add del mod">
          <ac:chgData name="Hanif, Amna" userId="d04d9494-93ef-464c-92a6-f88c47dacbc9" providerId="ADAL" clId="{22034B40-8378-DB44-A7FD-2BA39555509E}" dt="2022-08-29T12:52:39.370" v="8" actId="478"/>
          <ac:spMkLst>
            <pc:docMk/>
            <pc:sldMk cId="1867931020" sldId="258"/>
            <ac:spMk id="3" creationId="{5EC67F38-07B4-75DA-B60B-976F1511B6DD}"/>
          </ac:spMkLst>
        </pc:spChg>
        <pc:spChg chg="mod">
          <ac:chgData name="Hanif, Amna" userId="d04d9494-93ef-464c-92a6-f88c47dacbc9" providerId="ADAL" clId="{22034B40-8378-DB44-A7FD-2BA39555509E}" dt="2022-08-29T12:51:35.956" v="3" actId="20577"/>
          <ac:spMkLst>
            <pc:docMk/>
            <pc:sldMk cId="1867931020" sldId="258"/>
            <ac:spMk id="12" creationId="{871E27F8-A507-5840-AD37-E76FD691A62D}"/>
          </ac:spMkLst>
        </pc:spChg>
        <pc:spChg chg="mod">
          <ac:chgData name="Hanif, Amna" userId="d04d9494-93ef-464c-92a6-f88c47dacbc9" providerId="ADAL" clId="{22034B40-8378-DB44-A7FD-2BA39555509E}" dt="2022-08-29T12:53:08.686" v="14"/>
          <ac:spMkLst>
            <pc:docMk/>
            <pc:sldMk cId="1867931020" sldId="258"/>
            <ac:spMk id="20" creationId="{CEBB91A2-79DD-B748-8820-939635058A84}"/>
          </ac:spMkLst>
        </pc:spChg>
        <pc:picChg chg="add mod">
          <ac:chgData name="Hanif, Amna" userId="d04d9494-93ef-464c-92a6-f88c47dacbc9" providerId="ADAL" clId="{22034B40-8378-DB44-A7FD-2BA39555509E}" dt="2022-08-29T12:52:50.985" v="13" actId="14100"/>
          <ac:picMkLst>
            <pc:docMk/>
            <pc:sldMk cId="1867931020" sldId="258"/>
            <ac:picMk id="4" creationId="{CAF66136-F230-4982-ABDE-46E7985A64D9}"/>
          </ac:picMkLst>
        </pc:picChg>
        <pc:picChg chg="del">
          <ac:chgData name="Hanif, Amna" userId="d04d9494-93ef-464c-92a6-f88c47dacbc9" providerId="ADAL" clId="{22034B40-8378-DB44-A7FD-2BA39555509E}" dt="2022-08-29T12:52:36.738" v="6" actId="478"/>
          <ac:picMkLst>
            <pc:docMk/>
            <pc:sldMk cId="1867931020" sldId="258"/>
            <ac:picMk id="6" creationId="{BA440169-8619-894A-B8CB-FB0ECDCA43D5}"/>
          </ac:picMkLst>
        </pc:picChg>
        <pc:picChg chg="del">
          <ac:chgData name="Hanif, Amna" userId="d04d9494-93ef-464c-92a6-f88c47dacbc9" providerId="ADAL" clId="{22034B40-8378-DB44-A7FD-2BA39555509E}" dt="2022-08-29T12:51:43.274" v="5" actId="478"/>
          <ac:picMkLst>
            <pc:docMk/>
            <pc:sldMk cId="1867931020" sldId="258"/>
            <ac:picMk id="7" creationId="{6009F8E1-59E5-C345-9031-D5621078A1E0}"/>
          </ac:picMkLst>
        </pc:picChg>
        <pc:picChg chg="del">
          <ac:chgData name="Hanif, Amna" userId="d04d9494-93ef-464c-92a6-f88c47dacbc9" providerId="ADAL" clId="{22034B40-8378-DB44-A7FD-2BA39555509E}" dt="2022-08-29T12:51:42.861" v="4" actId="478"/>
          <ac:picMkLst>
            <pc:docMk/>
            <pc:sldMk cId="1867931020" sldId="258"/>
            <ac:picMk id="8" creationId="{1250E3A0-B1C0-4248-B842-BA7D7CCB8240}"/>
          </ac:picMkLst>
        </pc:picChg>
      </pc:sldChg>
    </pc:docChg>
  </pc:docChgLst>
  <pc:docChgLst>
    <pc:chgData name="Hanif, Amna" userId="d04d9494-93ef-464c-92a6-f88c47dacbc9" providerId="ADAL" clId="{CBCD2D96-ACF3-9840-954B-5B32B51BD5E1}"/>
    <pc:docChg chg="undo custSel modSld">
      <pc:chgData name="Hanif, Amna" userId="d04d9494-93ef-464c-92a6-f88c47dacbc9" providerId="ADAL" clId="{CBCD2D96-ACF3-9840-954B-5B32B51BD5E1}" dt="2022-08-29T13:02:27.679" v="3" actId="167"/>
      <pc:docMkLst>
        <pc:docMk/>
      </pc:docMkLst>
      <pc:sldChg chg="modSp mod">
        <pc:chgData name="Hanif, Amna" userId="d04d9494-93ef-464c-92a6-f88c47dacbc9" providerId="ADAL" clId="{CBCD2D96-ACF3-9840-954B-5B32B51BD5E1}" dt="2022-08-29T13:02:27.679" v="3" actId="167"/>
        <pc:sldMkLst>
          <pc:docMk/>
          <pc:sldMk cId="1867931020" sldId="258"/>
        </pc:sldMkLst>
        <pc:picChg chg="mod">
          <ac:chgData name="Hanif, Amna" userId="d04d9494-93ef-464c-92a6-f88c47dacbc9" providerId="ADAL" clId="{CBCD2D96-ACF3-9840-954B-5B32B51BD5E1}" dt="2022-08-29T13:02:27.679" v="3" actId="167"/>
          <ac:picMkLst>
            <pc:docMk/>
            <pc:sldMk cId="1867931020" sldId="258"/>
            <ac:picMk id="4" creationId="{CAF66136-F230-4982-ABDE-46E7985A64D9}"/>
          </ac:picMkLst>
        </pc:picChg>
      </pc:sldChg>
    </pc:docChg>
  </pc:docChgLst>
  <pc:docChgLst>
    <pc:chgData name="Hanif, Amna" userId="d04d9494-93ef-464c-92a6-f88c47dacbc9" providerId="ADAL" clId="{5C4B41AC-916C-2C4C-BDBD-13FA64911D5B}"/>
    <pc:docChg chg="undo custSel modSld modMainMaster">
      <pc:chgData name="Hanif, Amna" userId="d04d9494-93ef-464c-92a6-f88c47dacbc9" providerId="ADAL" clId="{5C4B41AC-916C-2C4C-BDBD-13FA64911D5B}" dt="2021-03-25T13:39:36.941" v="32" actId="478"/>
      <pc:docMkLst>
        <pc:docMk/>
      </pc:docMkLst>
      <pc:sldChg chg="addSp delSp modSp mod">
        <pc:chgData name="Hanif, Amna" userId="d04d9494-93ef-464c-92a6-f88c47dacbc9" providerId="ADAL" clId="{5C4B41AC-916C-2C4C-BDBD-13FA64911D5B}" dt="2021-03-25T13:31:24.332" v="31" actId="552"/>
        <pc:sldMkLst>
          <pc:docMk/>
          <pc:sldMk cId="174009473" sldId="257"/>
        </pc:sldMkLst>
        <pc:spChg chg="del mod">
          <ac:chgData name="Hanif, Amna" userId="d04d9494-93ef-464c-92a6-f88c47dacbc9" providerId="ADAL" clId="{5C4B41AC-916C-2C4C-BDBD-13FA64911D5B}" dt="2021-03-25T13:31:00.254" v="25" actId="478"/>
          <ac:spMkLst>
            <pc:docMk/>
            <pc:sldMk cId="174009473" sldId="257"/>
            <ac:spMk id="4" creationId="{372030FA-2F7B-754E-9F93-2438FEA1067A}"/>
          </ac:spMkLst>
        </pc:spChg>
        <pc:spChg chg="mod">
          <ac:chgData name="Hanif, Amna" userId="d04d9494-93ef-464c-92a6-f88c47dacbc9" providerId="ADAL" clId="{5C4B41AC-916C-2C4C-BDBD-13FA64911D5B}" dt="2021-03-25T13:31:24.332" v="31" actId="552"/>
          <ac:spMkLst>
            <pc:docMk/>
            <pc:sldMk cId="174009473" sldId="257"/>
            <ac:spMk id="12" creationId="{871E27F8-A507-5840-AD37-E76FD691A62D}"/>
          </ac:spMkLst>
        </pc:spChg>
        <pc:spChg chg="add del mod">
          <ac:chgData name="Hanif, Amna" userId="d04d9494-93ef-464c-92a6-f88c47dacbc9" providerId="ADAL" clId="{5C4B41AC-916C-2C4C-BDBD-13FA64911D5B}" dt="2021-03-25T13:31:24.332" v="31" actId="552"/>
          <ac:spMkLst>
            <pc:docMk/>
            <pc:sldMk cId="174009473" sldId="257"/>
            <ac:spMk id="14" creationId="{0676C7D3-552C-6F4F-997E-6A95AAE9C00B}"/>
          </ac:spMkLst>
        </pc:spChg>
        <pc:spChg chg="del">
          <ac:chgData name="Hanif, Amna" userId="d04d9494-93ef-464c-92a6-f88c47dacbc9" providerId="ADAL" clId="{5C4B41AC-916C-2C4C-BDBD-13FA64911D5B}" dt="2021-03-25T13:29:47.208" v="3" actId="478"/>
          <ac:spMkLst>
            <pc:docMk/>
            <pc:sldMk cId="174009473" sldId="257"/>
            <ac:spMk id="16" creationId="{52F6564F-7DE3-074A-B9EA-D9E73ECE1D8D}"/>
          </ac:spMkLst>
        </pc:spChg>
        <pc:spChg chg="del">
          <ac:chgData name="Hanif, Amna" userId="d04d9494-93ef-464c-92a6-f88c47dacbc9" providerId="ADAL" clId="{5C4B41AC-916C-2C4C-BDBD-13FA64911D5B}" dt="2021-03-25T13:29:47.208" v="3" actId="478"/>
          <ac:spMkLst>
            <pc:docMk/>
            <pc:sldMk cId="174009473" sldId="257"/>
            <ac:spMk id="17" creationId="{EA884DFE-D225-224B-8EA6-85C32690C8DC}"/>
          </ac:spMkLst>
        </pc:spChg>
        <pc:spChg chg="mod">
          <ac:chgData name="Hanif, Amna" userId="d04d9494-93ef-464c-92a6-f88c47dacbc9" providerId="ADAL" clId="{5C4B41AC-916C-2C4C-BDBD-13FA64911D5B}" dt="2021-03-25T13:31:24.332" v="31" actId="552"/>
          <ac:spMkLst>
            <pc:docMk/>
            <pc:sldMk cId="174009473" sldId="257"/>
            <ac:spMk id="20" creationId="{CEBB91A2-79DD-B748-8820-939635058A84}"/>
          </ac:spMkLst>
        </pc:spChg>
        <pc:picChg chg="del">
          <ac:chgData name="Hanif, Amna" userId="d04d9494-93ef-464c-92a6-f88c47dacbc9" providerId="ADAL" clId="{5C4B41AC-916C-2C4C-BDBD-13FA64911D5B}" dt="2021-03-25T13:29:49.626" v="5" actId="478"/>
          <ac:picMkLst>
            <pc:docMk/>
            <pc:sldMk cId="174009473" sldId="257"/>
            <ac:picMk id="11" creationId="{F216A1EA-04AE-D349-89CD-B112A008D3DA}"/>
          </ac:picMkLst>
        </pc:picChg>
        <pc:picChg chg="add mod">
          <ac:chgData name="Hanif, Amna" userId="d04d9494-93ef-464c-92a6-f88c47dacbc9" providerId="ADAL" clId="{5C4B41AC-916C-2C4C-BDBD-13FA64911D5B}" dt="2021-03-25T13:30:44.998" v="21" actId="1076"/>
          <ac:picMkLst>
            <pc:docMk/>
            <pc:sldMk cId="174009473" sldId="257"/>
            <ac:picMk id="13" creationId="{8DA0C867-3FE1-A543-8129-E19D45731690}"/>
          </ac:picMkLst>
        </pc:picChg>
        <pc:picChg chg="del">
          <ac:chgData name="Hanif, Amna" userId="d04d9494-93ef-464c-92a6-f88c47dacbc9" providerId="ADAL" clId="{5C4B41AC-916C-2C4C-BDBD-13FA64911D5B}" dt="2021-03-25T13:29:47.208" v="3" actId="478"/>
          <ac:picMkLst>
            <pc:docMk/>
            <pc:sldMk cId="174009473" sldId="257"/>
            <ac:picMk id="15" creationId="{0644409D-3452-5F4B-BF6F-8EDC66BFF321}"/>
          </ac:picMkLst>
        </pc:picChg>
        <pc:picChg chg="mod">
          <ac:chgData name="Hanif, Amna" userId="d04d9494-93ef-464c-92a6-f88c47dacbc9" providerId="ADAL" clId="{5C4B41AC-916C-2C4C-BDBD-13FA64911D5B}" dt="2021-03-25T13:31:06.946" v="27" actId="1076"/>
          <ac:picMkLst>
            <pc:docMk/>
            <pc:sldMk cId="174009473" sldId="257"/>
            <ac:picMk id="19" creationId="{F68E9D3D-00AB-B440-8AB5-CB7896999E62}"/>
          </ac:picMkLst>
        </pc:picChg>
        <pc:cxnChg chg="del">
          <ac:chgData name="Hanif, Amna" userId="d04d9494-93ef-464c-92a6-f88c47dacbc9" providerId="ADAL" clId="{5C4B41AC-916C-2C4C-BDBD-13FA64911D5B}" dt="2021-03-25T13:29:55.420" v="11" actId="478"/>
          <ac:cxnSpMkLst>
            <pc:docMk/>
            <pc:sldMk cId="174009473" sldId="257"/>
            <ac:cxnSpMk id="10" creationId="{00D6A3FD-DBC4-EF4A-A2C7-403068120886}"/>
          </ac:cxnSpMkLst>
        </pc:cxnChg>
      </pc:sldChg>
      <pc:sldMasterChg chg="delSp mod">
        <pc:chgData name="Hanif, Amna" userId="d04d9494-93ef-464c-92a6-f88c47dacbc9" providerId="ADAL" clId="{5C4B41AC-916C-2C4C-BDBD-13FA64911D5B}" dt="2021-03-25T13:39:36.941" v="32" actId="478"/>
        <pc:sldMasterMkLst>
          <pc:docMk/>
          <pc:sldMasterMk cId="38335913" sldId="2147483660"/>
        </pc:sldMasterMkLst>
        <pc:spChg chg="del">
          <ac:chgData name="Hanif, Amna" userId="d04d9494-93ef-464c-92a6-f88c47dacbc9" providerId="ADAL" clId="{5C4B41AC-916C-2C4C-BDBD-13FA64911D5B}" dt="2021-03-25T13:39:36.941" v="32" actId="478"/>
          <ac:spMkLst>
            <pc:docMk/>
            <pc:sldMasterMk cId="38335913" sldId="2147483660"/>
            <ac:spMk id="7" creationId="{39700175-72D4-C54F-89FE-CC9B3217D2D1}"/>
          </ac:spMkLst>
        </pc:spChg>
      </pc:sldMasterChg>
    </pc:docChg>
  </pc:docChgLst>
  <pc:docChgLst>
    <pc:chgData name="Iqbal, Fariha" userId="837d1588-68b4-45aa-b205-4912fd003da8" providerId="ADAL" clId="{B161BE38-B022-49D3-9C5C-9FD9DA064105}"/>
    <pc:docChg chg="undo redo custSel modSld">
      <pc:chgData name="Iqbal, Fariha" userId="837d1588-68b4-45aa-b205-4912fd003da8" providerId="ADAL" clId="{B161BE38-B022-49D3-9C5C-9FD9DA064105}" dt="2022-08-31T07:09:12.352" v="26" actId="1036"/>
      <pc:docMkLst>
        <pc:docMk/>
      </pc:docMkLst>
      <pc:sldChg chg="modSp mod">
        <pc:chgData name="Iqbal, Fariha" userId="837d1588-68b4-45aa-b205-4912fd003da8" providerId="ADAL" clId="{B161BE38-B022-49D3-9C5C-9FD9DA064105}" dt="2022-08-31T07:09:12.352" v="26" actId="1036"/>
        <pc:sldMkLst>
          <pc:docMk/>
          <pc:sldMk cId="1867931020" sldId="258"/>
        </pc:sldMkLst>
        <pc:spChg chg="mod">
          <ac:chgData name="Iqbal, Fariha" userId="837d1588-68b4-45aa-b205-4912fd003da8" providerId="ADAL" clId="{B161BE38-B022-49D3-9C5C-9FD9DA064105}" dt="2022-08-30T13:26:00.507" v="22" actId="1035"/>
          <ac:spMkLst>
            <pc:docMk/>
            <pc:sldMk cId="1867931020" sldId="258"/>
            <ac:spMk id="12" creationId="{871E27F8-A507-5840-AD37-E76FD691A62D}"/>
          </ac:spMkLst>
        </pc:spChg>
        <pc:spChg chg="mod">
          <ac:chgData name="Iqbal, Fariha" userId="837d1588-68b4-45aa-b205-4912fd003da8" providerId="ADAL" clId="{B161BE38-B022-49D3-9C5C-9FD9DA064105}" dt="2022-08-31T07:06:46.893" v="24" actId="2711"/>
          <ac:spMkLst>
            <pc:docMk/>
            <pc:sldMk cId="1867931020" sldId="258"/>
            <ac:spMk id="14" creationId="{0676C7D3-552C-6F4F-997E-6A95AAE9C00B}"/>
          </ac:spMkLst>
        </pc:spChg>
        <pc:spChg chg="mod">
          <ac:chgData name="Iqbal, Fariha" userId="837d1588-68b4-45aa-b205-4912fd003da8" providerId="ADAL" clId="{B161BE38-B022-49D3-9C5C-9FD9DA064105}" dt="2022-08-31T07:06:42.630" v="23" actId="2711"/>
          <ac:spMkLst>
            <pc:docMk/>
            <pc:sldMk cId="1867931020" sldId="258"/>
            <ac:spMk id="20" creationId="{CEBB91A2-79DD-B748-8820-939635058A84}"/>
          </ac:spMkLst>
        </pc:spChg>
        <pc:picChg chg="mod">
          <ac:chgData name="Iqbal, Fariha" userId="837d1588-68b4-45aa-b205-4912fd003da8" providerId="ADAL" clId="{B161BE38-B022-49D3-9C5C-9FD9DA064105}" dt="2022-08-31T07:09:12.352" v="26" actId="1036"/>
          <ac:picMkLst>
            <pc:docMk/>
            <pc:sldMk cId="1867931020" sldId="258"/>
            <ac:picMk id="4" creationId="{CAF66136-F230-4982-ABDE-46E7985A64D9}"/>
          </ac:picMkLst>
        </pc:picChg>
      </pc:sldChg>
    </pc:docChg>
  </pc:docChgLst>
  <pc:docChgLst>
    <pc:chgData name="Olarte, Kris" userId="4f048fe5-447f-454e-8844-cd1686fb98c8" providerId="ADAL" clId="{64D87010-C9EE-43E0-A038-BBA4CD56E085}"/>
    <pc:docChg chg="modSld">
      <pc:chgData name="Olarte, Kris" userId="4f048fe5-447f-454e-8844-cd1686fb98c8" providerId="ADAL" clId="{64D87010-C9EE-43E0-A038-BBA4CD56E085}" dt="2021-04-26T12:46:12.837" v="17" actId="20577"/>
      <pc:docMkLst>
        <pc:docMk/>
      </pc:docMkLst>
      <pc:sldChg chg="modSp mod">
        <pc:chgData name="Olarte, Kris" userId="4f048fe5-447f-454e-8844-cd1686fb98c8" providerId="ADAL" clId="{64D87010-C9EE-43E0-A038-BBA4CD56E085}" dt="2021-04-26T12:46:12.837" v="17" actId="20577"/>
        <pc:sldMkLst>
          <pc:docMk/>
          <pc:sldMk cId="174009473" sldId="257"/>
        </pc:sldMkLst>
        <pc:spChg chg="mod">
          <ac:chgData name="Olarte, Kris" userId="4f048fe5-447f-454e-8844-cd1686fb98c8" providerId="ADAL" clId="{64D87010-C9EE-43E0-A038-BBA4CD56E085}" dt="2021-04-26T12:46:12.837" v="17" actId="20577"/>
          <ac:spMkLst>
            <pc:docMk/>
            <pc:sldMk cId="174009473" sldId="257"/>
            <ac:spMk id="12" creationId="{871E27F8-A507-5840-AD37-E76FD691A62D}"/>
          </ac:spMkLst>
        </pc:spChg>
      </pc:sldChg>
    </pc:docChg>
  </pc:docChgLst>
  <pc:docChgLst>
    <pc:chgData name="Balhotra, Shubhi" userId="11a025e5-9c51-4861-9535-0d438a790501" providerId="ADAL" clId="{F4AE0FF3-A342-4EA0-9141-23D9DC65456C}"/>
    <pc:docChg chg="modSld">
      <pc:chgData name="Balhotra, Shubhi" userId="11a025e5-9c51-4861-9535-0d438a790501" providerId="ADAL" clId="{F4AE0FF3-A342-4EA0-9141-23D9DC65456C}" dt="2023-11-22T13:37:20.958" v="6"/>
      <pc:docMkLst>
        <pc:docMk/>
      </pc:docMkLst>
      <pc:sldChg chg="addSp delSp modSp mod addCm">
        <pc:chgData name="Balhotra, Shubhi" userId="11a025e5-9c51-4861-9535-0d438a790501" providerId="ADAL" clId="{F4AE0FF3-A342-4EA0-9141-23D9DC65456C}" dt="2023-11-22T13:37:20.958" v="6"/>
        <pc:sldMkLst>
          <pc:docMk/>
          <pc:sldMk cId="1867931020" sldId="258"/>
        </pc:sldMkLst>
        <pc:spChg chg="add del mod">
          <ac:chgData name="Balhotra, Shubhi" userId="11a025e5-9c51-4861-9535-0d438a790501" providerId="ADAL" clId="{F4AE0FF3-A342-4EA0-9141-23D9DC65456C}" dt="2023-11-22T13:37:20.958" v="6"/>
          <ac:spMkLst>
            <pc:docMk/>
            <pc:sldMk cId="1867931020" sldId="258"/>
            <ac:spMk id="2" creationId="{F7A35E60-DE8C-6920-E036-595E7952F9A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lhotra, Shubhi" userId="11a025e5-9c51-4861-9535-0d438a790501" providerId="ADAL" clId="{F4AE0FF3-A342-4EA0-9141-23D9DC65456C}" dt="2023-11-22T13:37:14.670" v="3"/>
              <pc2:cmMkLst xmlns:pc2="http://schemas.microsoft.com/office/powerpoint/2019/9/main/command">
                <pc:docMk/>
                <pc:sldMk cId="1867931020" sldId="258"/>
                <pc2:cmMk id="{834DAA0A-8199-437D-9945-8C520FC8ED30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F4AE0FF3-A342-4EA0-9141-23D9DC65456C}" dt="2023-11-22T13:33:28.320" v="0"/>
              <pc2:cmMkLst xmlns:pc2="http://schemas.microsoft.com/office/powerpoint/2019/9/main/command">
                <pc:docMk/>
                <pc:sldMk cId="1867931020" sldId="258"/>
                <pc2:cmMk id="{04940B7F-C98E-46E8-A390-34FAC54CFBAE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F4AE0FF3-A342-4EA0-9141-23D9DC65456C}" dt="2023-11-22T13:36:14.128" v="1"/>
              <pc2:cmMkLst xmlns:pc2="http://schemas.microsoft.com/office/powerpoint/2019/9/main/command">
                <pc:docMk/>
                <pc:sldMk cId="1867931020" sldId="258"/>
                <pc2:cmMk id="{45C0A5C0-3E8B-4C79-ABD6-67A369267163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F4AE0FF3-A342-4EA0-9141-23D9DC65456C}" dt="2023-11-22T13:36:31.954" v="2"/>
              <pc2:cmMkLst xmlns:pc2="http://schemas.microsoft.com/office/powerpoint/2019/9/main/command">
                <pc:docMk/>
                <pc:sldMk cId="1867931020" sldId="258"/>
                <pc2:cmMk id="{28EDF9EB-3D41-4E23-A23B-9991C8B9D3A1}"/>
              </pc2:cmMkLst>
            </pc226:cmChg>
          </p:ext>
        </pc:extLst>
      </pc:sldChg>
    </pc:docChg>
  </pc:docChgLst>
</pc:chgInfo>
</file>

<file path=ppt/comments/modernComment_102_6F565D8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4940B7F-C98E-46E8-A390-34FAC54CFBAE}" authorId="{A8727A4E-6D47-D48C-E897-6480BCFE7BC6}" created="2023-11-22T13:33:28.25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867931020" sldId="258"/>
      <ac:picMk id="19" creationId="{F68E9D3D-00AB-B440-8AB5-CB7896999E62}"/>
    </ac:deMkLst>
    <p188:txBody>
      <a:bodyPr/>
      <a:lstStyle/>
      <a:p>
        <a:r>
          <a:rPr lang="en-AE"/>
          <a:t>Change the logo to the new logo </a:t>
        </a:r>
      </a:p>
    </p188:txBody>
  </p188:cm>
  <p188:cm id="{45C0A5C0-3E8B-4C79-ABD6-67A369267163}" authorId="{A8727A4E-6D47-D48C-E897-6480BCFE7BC6}" created="2023-11-22T13:36:14.04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867931020" sldId="258"/>
      <ac:spMk id="12" creationId="{871E27F8-A507-5840-AD37-E76FD691A62D}"/>
    </ac:deMkLst>
    <p188:txBody>
      <a:bodyPr/>
      <a:lstStyle/>
      <a:p>
        <a:r>
          <a:rPr lang="en-AE"/>
          <a:t>Join me as I speak at Medlab Middle East 2024</a:t>
        </a:r>
      </a:p>
    </p188:txBody>
  </p188:cm>
  <p188:cm id="{28EDF9EB-3D41-4E23-A23B-9991C8B9D3A1}" authorId="{A8727A4E-6D47-D48C-E897-6480BCFE7BC6}" created="2023-11-22T13:36:31.89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867931020" sldId="258"/>
      <ac:spMk id="20" creationId="{CEBB91A2-79DD-B748-8820-939635058A84}"/>
    </ac:deMkLst>
    <p188:txBody>
      <a:bodyPr/>
      <a:lstStyle/>
      <a:p>
        <a:r>
          <a:rPr lang="en-AE"/>
          <a:t>5-8 February 2024 </a:t>
        </a:r>
      </a:p>
    </p188:txBody>
  </p188:cm>
  <p188:cm id="{834DAA0A-8199-437D-9945-8C520FC8ED30}" authorId="{A8727A4E-6D47-D48C-E897-6480BCFE7BC6}" created="2023-11-22T13:37:14.59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867931020" sldId="258"/>
      <ac:picMk id="4" creationId="{CAF66136-F230-4982-ABDE-46E7985A64D9}"/>
    </ac:deMkLst>
    <p188:txBody>
      <a:bodyPr/>
      <a:lstStyle/>
      <a:p>
        <a:r>
          <a:rPr lang="en-AE"/>
          <a:t>Image: https://informaplc.sharepoint.com/:i:/r/teams/IMHealthcareMedia/Shared%20Documents/Show%20Images/Medlab/Medlab%20Middle%20East%202023/conferences/Day_4/NY1_5357.jpg?csf=1&amp;web=1&amp;e=hWJl1n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EED2A-1B92-284A-BF8F-EAAD9D450046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3D34-946A-994E-86A8-915036FCE9F3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28030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6CD4F-4198-5642-A9E8-34498B6CDAB8}" type="slidenum">
              <a:rPr lang="en-AE" smtClean="0"/>
              <a:t>1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6821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14770B25-205B-DC46-ADEE-56E7A7C8E3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14257" y="859971"/>
            <a:ext cx="7788956" cy="5640842"/>
          </a:xfrm>
          <a:custGeom>
            <a:avLst/>
            <a:gdLst>
              <a:gd name="connsiteX0" fmla="*/ 838746 w 6096000"/>
              <a:gd name="connsiteY0" fmla="*/ 0 h 5032375"/>
              <a:gd name="connsiteX1" fmla="*/ 5257254 w 6096000"/>
              <a:gd name="connsiteY1" fmla="*/ 0 h 5032375"/>
              <a:gd name="connsiteX2" fmla="*/ 6096000 w 6096000"/>
              <a:gd name="connsiteY2" fmla="*/ 838746 h 5032375"/>
              <a:gd name="connsiteX3" fmla="*/ 6096000 w 6096000"/>
              <a:gd name="connsiteY3" fmla="*/ 5032375 h 5032375"/>
              <a:gd name="connsiteX4" fmla="*/ 0 w 6096000"/>
              <a:gd name="connsiteY4" fmla="*/ 5032375 h 5032375"/>
              <a:gd name="connsiteX5" fmla="*/ 0 w 6096000"/>
              <a:gd name="connsiteY5" fmla="*/ 838746 h 5032375"/>
              <a:gd name="connsiteX6" fmla="*/ 838746 w 6096000"/>
              <a:gd name="connsiteY6" fmla="*/ 0 h 5032375"/>
              <a:gd name="connsiteX0" fmla="*/ 838746 w 6097912"/>
              <a:gd name="connsiteY0" fmla="*/ 0 h 5032375"/>
              <a:gd name="connsiteX1" fmla="*/ 6097912 w 6097912"/>
              <a:gd name="connsiteY1" fmla="*/ 0 h 5032375"/>
              <a:gd name="connsiteX2" fmla="*/ 6096000 w 6097912"/>
              <a:gd name="connsiteY2" fmla="*/ 838746 h 5032375"/>
              <a:gd name="connsiteX3" fmla="*/ 6096000 w 6097912"/>
              <a:gd name="connsiteY3" fmla="*/ 5032375 h 5032375"/>
              <a:gd name="connsiteX4" fmla="*/ 0 w 6097912"/>
              <a:gd name="connsiteY4" fmla="*/ 5032375 h 5032375"/>
              <a:gd name="connsiteX5" fmla="*/ 0 w 6097912"/>
              <a:gd name="connsiteY5" fmla="*/ 838746 h 5032375"/>
              <a:gd name="connsiteX6" fmla="*/ 838746 w 6097912"/>
              <a:gd name="connsiteY6" fmla="*/ 0 h 5032375"/>
              <a:gd name="connsiteX0" fmla="*/ 838746 w 6807571"/>
              <a:gd name="connsiteY0" fmla="*/ 0 h 5032375"/>
              <a:gd name="connsiteX1" fmla="*/ 6097912 w 6807571"/>
              <a:gd name="connsiteY1" fmla="*/ 0 h 5032375"/>
              <a:gd name="connsiteX2" fmla="*/ 6096000 w 6807571"/>
              <a:gd name="connsiteY2" fmla="*/ 5032375 h 5032375"/>
              <a:gd name="connsiteX3" fmla="*/ 0 w 6807571"/>
              <a:gd name="connsiteY3" fmla="*/ 5032375 h 5032375"/>
              <a:gd name="connsiteX4" fmla="*/ 0 w 6807571"/>
              <a:gd name="connsiteY4" fmla="*/ 838746 h 5032375"/>
              <a:gd name="connsiteX5" fmla="*/ 838746 w 6807571"/>
              <a:gd name="connsiteY5" fmla="*/ 0 h 5032375"/>
              <a:gd name="connsiteX0" fmla="*/ 838746 w 6547980"/>
              <a:gd name="connsiteY0" fmla="*/ 0 h 5032375"/>
              <a:gd name="connsiteX1" fmla="*/ 6097912 w 6547980"/>
              <a:gd name="connsiteY1" fmla="*/ 0 h 5032375"/>
              <a:gd name="connsiteX2" fmla="*/ 6096000 w 6547980"/>
              <a:gd name="connsiteY2" fmla="*/ 5032375 h 5032375"/>
              <a:gd name="connsiteX3" fmla="*/ 0 w 6547980"/>
              <a:gd name="connsiteY3" fmla="*/ 5032375 h 5032375"/>
              <a:gd name="connsiteX4" fmla="*/ 0 w 6547980"/>
              <a:gd name="connsiteY4" fmla="*/ 838746 h 5032375"/>
              <a:gd name="connsiteX5" fmla="*/ 838746 w 6547980"/>
              <a:gd name="connsiteY5" fmla="*/ 0 h 5032375"/>
              <a:gd name="connsiteX0" fmla="*/ 838746 w 6097912"/>
              <a:gd name="connsiteY0" fmla="*/ 0 h 5032375"/>
              <a:gd name="connsiteX1" fmla="*/ 6097912 w 6097912"/>
              <a:gd name="connsiteY1" fmla="*/ 0 h 5032375"/>
              <a:gd name="connsiteX2" fmla="*/ 6096000 w 6097912"/>
              <a:gd name="connsiteY2" fmla="*/ 5032375 h 5032375"/>
              <a:gd name="connsiteX3" fmla="*/ 0 w 6097912"/>
              <a:gd name="connsiteY3" fmla="*/ 5032375 h 5032375"/>
              <a:gd name="connsiteX4" fmla="*/ 0 w 6097912"/>
              <a:gd name="connsiteY4" fmla="*/ 838746 h 5032375"/>
              <a:gd name="connsiteX5" fmla="*/ 838746 w 6097912"/>
              <a:gd name="connsiteY5" fmla="*/ 0 h 5032375"/>
              <a:gd name="connsiteX0" fmla="*/ 838746 w 6097912"/>
              <a:gd name="connsiteY0" fmla="*/ 0 h 5032375"/>
              <a:gd name="connsiteX1" fmla="*/ 6097912 w 6097912"/>
              <a:gd name="connsiteY1" fmla="*/ 0 h 5032375"/>
              <a:gd name="connsiteX2" fmla="*/ 6096000 w 6097912"/>
              <a:gd name="connsiteY2" fmla="*/ 5032375 h 5032375"/>
              <a:gd name="connsiteX3" fmla="*/ 0 w 6097912"/>
              <a:gd name="connsiteY3" fmla="*/ 5032375 h 5032375"/>
              <a:gd name="connsiteX4" fmla="*/ 0 w 6097912"/>
              <a:gd name="connsiteY4" fmla="*/ 3714682 h 5032375"/>
              <a:gd name="connsiteX5" fmla="*/ 838746 w 6097912"/>
              <a:gd name="connsiteY5" fmla="*/ 0 h 5032375"/>
              <a:gd name="connsiteX0" fmla="*/ 838746 w 6097912"/>
              <a:gd name="connsiteY0" fmla="*/ 0 h 5032375"/>
              <a:gd name="connsiteX1" fmla="*/ 6097912 w 6097912"/>
              <a:gd name="connsiteY1" fmla="*/ 117987 h 5032375"/>
              <a:gd name="connsiteX2" fmla="*/ 6096000 w 6097912"/>
              <a:gd name="connsiteY2" fmla="*/ 5032375 h 5032375"/>
              <a:gd name="connsiteX3" fmla="*/ 0 w 6097912"/>
              <a:gd name="connsiteY3" fmla="*/ 5032375 h 5032375"/>
              <a:gd name="connsiteX4" fmla="*/ 0 w 6097912"/>
              <a:gd name="connsiteY4" fmla="*/ 3714682 h 5032375"/>
              <a:gd name="connsiteX5" fmla="*/ 838746 w 6097912"/>
              <a:gd name="connsiteY5" fmla="*/ 0 h 5032375"/>
              <a:gd name="connsiteX0" fmla="*/ 735507 w 6097912"/>
              <a:gd name="connsiteY0" fmla="*/ 2300748 h 4914388"/>
              <a:gd name="connsiteX1" fmla="*/ 6097912 w 6097912"/>
              <a:gd name="connsiteY1" fmla="*/ 0 h 4914388"/>
              <a:gd name="connsiteX2" fmla="*/ 6096000 w 6097912"/>
              <a:gd name="connsiteY2" fmla="*/ 4914388 h 4914388"/>
              <a:gd name="connsiteX3" fmla="*/ 0 w 6097912"/>
              <a:gd name="connsiteY3" fmla="*/ 4914388 h 4914388"/>
              <a:gd name="connsiteX4" fmla="*/ 0 w 6097912"/>
              <a:gd name="connsiteY4" fmla="*/ 3596695 h 4914388"/>
              <a:gd name="connsiteX5" fmla="*/ 735507 w 6097912"/>
              <a:gd name="connsiteY5" fmla="*/ 2300748 h 4914388"/>
              <a:gd name="connsiteX0" fmla="*/ 735579 w 6097984"/>
              <a:gd name="connsiteY0" fmla="*/ 2300748 h 4914388"/>
              <a:gd name="connsiteX1" fmla="*/ 6097984 w 6097984"/>
              <a:gd name="connsiteY1" fmla="*/ 0 h 4914388"/>
              <a:gd name="connsiteX2" fmla="*/ 6096072 w 6097984"/>
              <a:gd name="connsiteY2" fmla="*/ 4914388 h 4914388"/>
              <a:gd name="connsiteX3" fmla="*/ 72 w 6097984"/>
              <a:gd name="connsiteY3" fmla="*/ 4914388 h 4914388"/>
              <a:gd name="connsiteX4" fmla="*/ 72 w 6097984"/>
              <a:gd name="connsiteY4" fmla="*/ 3596695 h 4914388"/>
              <a:gd name="connsiteX5" fmla="*/ 735579 w 6097984"/>
              <a:gd name="connsiteY5" fmla="*/ 2300748 h 491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7984" h="4914388">
                <a:moveTo>
                  <a:pt x="735579" y="2300748"/>
                </a:moveTo>
                <a:lnTo>
                  <a:pt x="6097984" y="0"/>
                </a:lnTo>
                <a:cubicBezTo>
                  <a:pt x="6097347" y="1677458"/>
                  <a:pt x="6096709" y="3236930"/>
                  <a:pt x="6096072" y="4914388"/>
                </a:cubicBezTo>
                <a:lnTo>
                  <a:pt x="72" y="4914388"/>
                </a:lnTo>
                <a:lnTo>
                  <a:pt x="72" y="3596695"/>
                </a:lnTo>
                <a:cubicBezTo>
                  <a:pt x="72" y="3133468"/>
                  <a:pt x="-22615" y="2713703"/>
                  <a:pt x="735579" y="2300748"/>
                </a:cubicBezTo>
                <a:close/>
              </a:path>
            </a:pathLst>
          </a:custGeom>
        </p:spPr>
        <p:txBody>
          <a:bodyPr/>
          <a:lstStyle/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60402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1" y="346109"/>
            <a:ext cx="11215271" cy="12565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971" y="1730541"/>
            <a:ext cx="11215271" cy="412470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68842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5424" y="346108"/>
            <a:ext cx="2803818" cy="550913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971" y="346108"/>
            <a:ext cx="8248913" cy="55091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99724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1" y="346109"/>
            <a:ext cx="11215271" cy="12565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971" y="1730541"/>
            <a:ext cx="11215271" cy="41247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66159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198" y="1620690"/>
            <a:ext cx="11215271" cy="2704157"/>
          </a:xfrm>
          <a:prstGeom prst="rect">
            <a:avLst/>
          </a:prstGeom>
        </p:spPr>
        <p:txBody>
          <a:bodyPr anchor="b"/>
          <a:lstStyle>
            <a:lvl1pPr>
              <a:defRPr sz="56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198" y="4350429"/>
            <a:ext cx="11215271" cy="14220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1pPr>
            <a:lvl2pPr marL="433380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2pPr>
            <a:lvl3pPr marL="866760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3pPr>
            <a:lvl4pPr marL="130014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73352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16689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60027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03365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4670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74508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1" y="346109"/>
            <a:ext cx="11215271" cy="12565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971" y="1730541"/>
            <a:ext cx="5526366" cy="41247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2876" y="1730541"/>
            <a:ext cx="5526366" cy="41247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9532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346109"/>
            <a:ext cx="11215271" cy="12565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665" y="1593603"/>
            <a:ext cx="5500968" cy="781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75" b="1"/>
            </a:lvl1pPr>
            <a:lvl2pPr marL="433380" indent="0">
              <a:buNone/>
              <a:defRPr sz="1896" b="1"/>
            </a:lvl2pPr>
            <a:lvl3pPr marL="866760" indent="0">
              <a:buNone/>
              <a:defRPr sz="1706" b="1"/>
            </a:lvl3pPr>
            <a:lvl4pPr marL="1300140" indent="0">
              <a:buNone/>
              <a:defRPr sz="1517" b="1"/>
            </a:lvl4pPr>
            <a:lvl5pPr marL="1733520" indent="0">
              <a:buNone/>
              <a:defRPr sz="1517" b="1"/>
            </a:lvl5pPr>
            <a:lvl6pPr marL="2166899" indent="0">
              <a:buNone/>
              <a:defRPr sz="1517" b="1"/>
            </a:lvl6pPr>
            <a:lvl7pPr marL="2600279" indent="0">
              <a:buNone/>
              <a:defRPr sz="1517" b="1"/>
            </a:lvl7pPr>
            <a:lvl8pPr marL="3033659" indent="0">
              <a:buNone/>
              <a:defRPr sz="1517" b="1"/>
            </a:lvl8pPr>
            <a:lvl9pPr marL="3467039" indent="0">
              <a:buNone/>
              <a:defRPr sz="15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665" y="2374602"/>
            <a:ext cx="5500968" cy="34926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2877" y="1593603"/>
            <a:ext cx="5528059" cy="781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75" b="1"/>
            </a:lvl1pPr>
            <a:lvl2pPr marL="433380" indent="0">
              <a:buNone/>
              <a:defRPr sz="1896" b="1"/>
            </a:lvl2pPr>
            <a:lvl3pPr marL="866760" indent="0">
              <a:buNone/>
              <a:defRPr sz="1706" b="1"/>
            </a:lvl3pPr>
            <a:lvl4pPr marL="1300140" indent="0">
              <a:buNone/>
              <a:defRPr sz="1517" b="1"/>
            </a:lvl4pPr>
            <a:lvl5pPr marL="1733520" indent="0">
              <a:buNone/>
              <a:defRPr sz="1517" b="1"/>
            </a:lvl5pPr>
            <a:lvl6pPr marL="2166899" indent="0">
              <a:buNone/>
              <a:defRPr sz="1517" b="1"/>
            </a:lvl6pPr>
            <a:lvl7pPr marL="2600279" indent="0">
              <a:buNone/>
              <a:defRPr sz="1517" b="1"/>
            </a:lvl7pPr>
            <a:lvl8pPr marL="3033659" indent="0">
              <a:buNone/>
              <a:defRPr sz="1517" b="1"/>
            </a:lvl8pPr>
            <a:lvl9pPr marL="3467039" indent="0">
              <a:buNone/>
              <a:defRPr sz="15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2877" y="2374602"/>
            <a:ext cx="5528059" cy="34926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4325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1" y="346109"/>
            <a:ext cx="11215271" cy="12565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5295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47127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433388"/>
            <a:ext cx="4193874" cy="1516856"/>
          </a:xfrm>
          <a:prstGeom prst="rect">
            <a:avLst/>
          </a:prstGeom>
        </p:spPr>
        <p:txBody>
          <a:bodyPr anchor="b"/>
          <a:lstStyle>
            <a:lvl1pPr>
              <a:defRPr sz="30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059" y="935997"/>
            <a:ext cx="6582877" cy="4619791"/>
          </a:xfrm>
          <a:prstGeom prst="rect">
            <a:avLst/>
          </a:prstGeom>
        </p:spPr>
        <p:txBody>
          <a:bodyPr/>
          <a:lstStyle>
            <a:lvl1pPr>
              <a:defRPr sz="3033"/>
            </a:lvl1pPr>
            <a:lvl2pPr>
              <a:defRPr sz="2654"/>
            </a:lvl2pPr>
            <a:lvl3pPr>
              <a:defRPr sz="2275"/>
            </a:lvl3pPr>
            <a:lvl4pPr>
              <a:defRPr sz="1896"/>
            </a:lvl4pPr>
            <a:lvl5pPr>
              <a:defRPr sz="1896"/>
            </a:lvl5pPr>
            <a:lvl6pPr>
              <a:defRPr sz="1896"/>
            </a:lvl6pPr>
            <a:lvl7pPr>
              <a:defRPr sz="1896"/>
            </a:lvl7pPr>
            <a:lvl8pPr>
              <a:defRPr sz="1896"/>
            </a:lvl8pPr>
            <a:lvl9pPr>
              <a:defRPr sz="18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5" y="1950244"/>
            <a:ext cx="4193874" cy="36130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17"/>
            </a:lvl1pPr>
            <a:lvl2pPr marL="433380" indent="0">
              <a:buNone/>
              <a:defRPr sz="1327"/>
            </a:lvl2pPr>
            <a:lvl3pPr marL="866760" indent="0">
              <a:buNone/>
              <a:defRPr sz="1137"/>
            </a:lvl3pPr>
            <a:lvl4pPr marL="1300140" indent="0">
              <a:buNone/>
              <a:defRPr sz="948"/>
            </a:lvl4pPr>
            <a:lvl5pPr marL="1733520" indent="0">
              <a:buNone/>
              <a:defRPr sz="948"/>
            </a:lvl5pPr>
            <a:lvl6pPr marL="2166899" indent="0">
              <a:buNone/>
              <a:defRPr sz="948"/>
            </a:lvl6pPr>
            <a:lvl7pPr marL="2600279" indent="0">
              <a:buNone/>
              <a:defRPr sz="948"/>
            </a:lvl7pPr>
            <a:lvl8pPr marL="3033659" indent="0">
              <a:buNone/>
              <a:defRPr sz="948"/>
            </a:lvl8pPr>
            <a:lvl9pPr marL="3467039" indent="0">
              <a:buNone/>
              <a:defRPr sz="9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63224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433388"/>
            <a:ext cx="4193874" cy="1516856"/>
          </a:xfrm>
          <a:prstGeom prst="rect">
            <a:avLst/>
          </a:prstGeom>
        </p:spPr>
        <p:txBody>
          <a:bodyPr anchor="b"/>
          <a:lstStyle>
            <a:lvl1pPr>
              <a:defRPr sz="30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059" y="935997"/>
            <a:ext cx="6582877" cy="461979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033"/>
            </a:lvl1pPr>
            <a:lvl2pPr marL="433380" indent="0">
              <a:buNone/>
              <a:defRPr sz="2654"/>
            </a:lvl2pPr>
            <a:lvl3pPr marL="866760" indent="0">
              <a:buNone/>
              <a:defRPr sz="2275"/>
            </a:lvl3pPr>
            <a:lvl4pPr marL="1300140" indent="0">
              <a:buNone/>
              <a:defRPr sz="1896"/>
            </a:lvl4pPr>
            <a:lvl5pPr marL="1733520" indent="0">
              <a:buNone/>
              <a:defRPr sz="1896"/>
            </a:lvl5pPr>
            <a:lvl6pPr marL="2166899" indent="0">
              <a:buNone/>
              <a:defRPr sz="1896"/>
            </a:lvl6pPr>
            <a:lvl7pPr marL="2600279" indent="0">
              <a:buNone/>
              <a:defRPr sz="1896"/>
            </a:lvl7pPr>
            <a:lvl8pPr marL="3033659" indent="0">
              <a:buNone/>
              <a:defRPr sz="1896"/>
            </a:lvl8pPr>
            <a:lvl9pPr marL="3467039" indent="0">
              <a:buNone/>
              <a:defRPr sz="1896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5" y="1950244"/>
            <a:ext cx="4193874" cy="36130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17"/>
            </a:lvl1pPr>
            <a:lvl2pPr marL="433380" indent="0">
              <a:buNone/>
              <a:defRPr sz="1327"/>
            </a:lvl2pPr>
            <a:lvl3pPr marL="866760" indent="0">
              <a:buNone/>
              <a:defRPr sz="1137"/>
            </a:lvl3pPr>
            <a:lvl4pPr marL="1300140" indent="0">
              <a:buNone/>
              <a:defRPr sz="948"/>
            </a:lvl4pPr>
            <a:lvl5pPr marL="1733520" indent="0">
              <a:buNone/>
              <a:defRPr sz="948"/>
            </a:lvl5pPr>
            <a:lvl6pPr marL="2166899" indent="0">
              <a:buNone/>
              <a:defRPr sz="948"/>
            </a:lvl6pPr>
            <a:lvl7pPr marL="2600279" indent="0">
              <a:buNone/>
              <a:defRPr sz="948"/>
            </a:lvl7pPr>
            <a:lvl8pPr marL="3033659" indent="0">
              <a:buNone/>
              <a:defRPr sz="948"/>
            </a:lvl8pPr>
            <a:lvl9pPr marL="3467039" indent="0">
              <a:buNone/>
              <a:defRPr sz="9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/>
          <a:lstStyle/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/>
          <a:lstStyle/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26412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971" y="346109"/>
            <a:ext cx="11215271" cy="1256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971" y="1730541"/>
            <a:ext cx="11215271" cy="4124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71" y="6025291"/>
            <a:ext cx="2925723" cy="3461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8F5CC-C553-B64E-9D4A-4FA930BD152E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315" y="6025291"/>
            <a:ext cx="4388584" cy="3461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3519" y="6025291"/>
            <a:ext cx="2925723" cy="3461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F29DD-3359-C84B-B075-34795C7D4E0D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833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6760" rtl="0" eaLnBrk="1" latinLnBrk="0" hangingPunct="1">
        <a:lnSpc>
          <a:spcPct val="90000"/>
        </a:lnSpc>
        <a:spcBef>
          <a:spcPct val="0"/>
        </a:spcBef>
        <a:buNone/>
        <a:defRPr sz="41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690" indent="-216690" algn="l" defTabSz="866760" rtl="0" eaLnBrk="1" latinLnBrk="0" hangingPunct="1">
        <a:lnSpc>
          <a:spcPct val="90000"/>
        </a:lnSpc>
        <a:spcBef>
          <a:spcPts val="948"/>
        </a:spcBef>
        <a:buFont typeface="Arial" panose="020B0604020202020204" pitchFamily="34" charset="0"/>
        <a:buChar char="•"/>
        <a:defRPr sz="2654" kern="1200">
          <a:solidFill>
            <a:schemeClr val="tx1"/>
          </a:solidFill>
          <a:latin typeface="+mn-lt"/>
          <a:ea typeface="+mn-ea"/>
          <a:cs typeface="+mn-cs"/>
        </a:defRPr>
      </a:lvl1pPr>
      <a:lvl2pPr marL="650070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1083450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3pPr>
      <a:lvl4pPr marL="1516830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4pPr>
      <a:lvl5pPr marL="1950209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5pPr>
      <a:lvl6pPr marL="2383589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816969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250349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683729" indent="-216690" algn="l" defTabSz="866760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1pPr>
      <a:lvl2pPr marL="433380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2pPr>
      <a:lvl3pPr marL="866760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0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4pPr>
      <a:lvl5pPr marL="1733520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5pPr>
      <a:lvl6pPr marL="2166899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600279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033659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467039" algn="l" defTabSz="866760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2_6F565D8C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57B0A3-3462-8028-66BA-DACE4989A6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030049" y="-8239233"/>
            <a:ext cx="28613205" cy="169653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4E8BB7-7F90-0BAF-375B-F3D613328E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8504" y="3997314"/>
            <a:ext cx="4061355" cy="215759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CFB7C894-6A1F-B8CF-8E36-AA64F846C247}"/>
              </a:ext>
            </a:extLst>
          </p:cNvPr>
          <p:cNvSpPr txBox="1">
            <a:spLocks/>
          </p:cNvSpPr>
          <p:nvPr/>
        </p:nvSpPr>
        <p:spPr>
          <a:xfrm>
            <a:off x="533354" y="248347"/>
            <a:ext cx="6127278" cy="3294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69530" rtl="0" eaLnBrk="1" latinLnBrk="0" hangingPunct="1">
              <a:lnSpc>
                <a:spcPct val="90000"/>
              </a:lnSpc>
              <a:spcBef>
                <a:spcPts val="185"/>
              </a:spcBef>
              <a:buFont typeface="Arial" panose="020B0604020202020204" pitchFamily="34" charset="0"/>
              <a:buNone/>
              <a:defRPr sz="4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6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953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429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06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2382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0858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9335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7811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b="1" kern="100" dirty="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Join me as I speak at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b="1" kern="100" dirty="0" err="1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Medlab</a:t>
            </a:r>
            <a:r>
              <a:rPr lang="en-US" sz="4000" b="1" kern="100" dirty="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 Middle East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5142AF-DCDC-2341-4564-9F5D64C766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354" y="5176182"/>
            <a:ext cx="6585831" cy="79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3102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6F98F6-17F7-4E00-94B9-86BAA00A5C47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17f3e685-304c-4b5f-b01d-d2a276301343"/>
    <ds:schemaRef ds:uri="http://schemas.microsoft.com/office/infopath/2007/PartnerControls"/>
    <ds:schemaRef ds:uri="http://schemas.openxmlformats.org/package/2006/metadata/core-properties"/>
    <ds:schemaRef ds:uri="996aceff-cf93-471e-b5cd-8d01316bb70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19E88B-ADE9-488F-93CB-32F52E58FD49}"/>
</file>

<file path=customXml/itemProps3.xml><?xml version="1.0" encoding="utf-8"?>
<ds:datastoreItem xmlns:ds="http://schemas.openxmlformats.org/officeDocument/2006/customXml" ds:itemID="{3E89882F-6BE7-472A-B24D-40805BD11B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11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Urbane Demi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2</cp:revision>
  <dcterms:created xsi:type="dcterms:W3CDTF">2021-03-25T10:21:54Z</dcterms:created>
  <dcterms:modified xsi:type="dcterms:W3CDTF">2023-12-06T09:26:20Z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2021-03-25T10:21:54Z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09a43396-69db-4b06-a9de-3bffbafd6745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