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fonts/font1.fntdata" ContentType="application/x-fontdata"/>
  <Override PartName="/ppt/fonts/font2.fntdata" ContentType="application/x-fontdata"/>
  <Override PartName="/ppt/fonts/font3.fntdata" ContentType="application/x-fontdata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slideLayouts/slideLayout1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  <Override PartName="/customXml/itemProps1.xml" ContentType="application/vnd.openxmlformats-officedocument.customXmlProperties+xml"/>
  <Override PartName="/customXml/itemProps2.xml" ContentType="application/vnd.openxmlformats-officedocument.customXmlProperties+xml"/>
</Types>
</file>

<file path=_rels/.rels>&#65279;<?xml version="1.0" encoding="utf-8" standalone="yes"?><Relationships xmlns="http://schemas.openxmlformats.org/package/2006/relationships"><Relationship Id="rId1" Type="http://schemas.openxmlformats.org/package/2006/relationships/metadata/core-properties" Target="docProps/core.xml" /><Relationship Id="rId2" Type="http://schemas.openxmlformats.org/officeDocument/2006/relationships/extended-properties" Target="docProps/app.xml" /><Relationship Id="rId3" Type="http://schemas.openxmlformats.org/officeDocument/2006/relationships/officeDocument" Target="ppt/presentation.xml" /></Relationships>
</file>

<file path=ppt/presentation.xml><?xml version="1.0" encoding="utf-8"?>
<p:presentation xmlns:p="http://schemas.openxmlformats.org/presentationml/2006/main" xmlns:a="http://schemas.openxmlformats.org/drawingml/2006/main" xmlns:r="http://schemas.openxmlformats.org/officeDocument/2006/relationships" embedTrueTypeFonts="1" saveSubsetFonts="1">
  <p:sldMasterIdLst>
    <p:sldMasterId id="2147483648" r:id="rId5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</p:sldIdLst>
  <p:sldSz cx="18288000" cy="10287000"/>
  <p:notesSz cx="18288000" cy="10287000"/>
  <p:embeddedFontLst>
    <p:embeddedFont>
      <p:font typeface="DJAFKU+Urbane-DemiBold"/>
      <p:regular r:id="rId17"/>
    </p:embeddedFont>
    <p:embeddedFont>
      <p:font typeface="WODKNF+Poppins-Light"/>
      <p:regular r:id="rId18"/>
    </p:embeddedFont>
    <p:embeddedFont>
      <p:font typeface="IWVQPI+ArialMT"/>
      <p:regular r:id="rId19"/>
    </p:embeddedFont>
  </p:embeddedFon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7" d="100"/>
          <a:sy n="57" d="100"/>
        </p:scale>
        <p:origin x="-2482" y="-91"/>
      </p:cViewPr>
      <p:guideLst>
        <p:guide orient="horz" pos="3168"/>
        <p:guide pos="2448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font" Target="fonts/font2.fntdata"/><Relationship Id="rId8" Type="http://schemas.openxmlformats.org/officeDocument/2006/relationships/slide" Target="slides/slide3.xml"/><Relationship Id="rId3" Type="http://schemas.openxmlformats.org/officeDocument/2006/relationships/viewProps" Target="viewProps.xml"/><Relationship Id="rId21" Type="http://schemas.openxmlformats.org/officeDocument/2006/relationships/customXml" Target="../customXml/item2.xml"/><Relationship Id="rId12" Type="http://schemas.openxmlformats.org/officeDocument/2006/relationships/slide" Target="slides/slide7.xml"/><Relationship Id="rId17" Type="http://schemas.openxmlformats.org/officeDocument/2006/relationships/font" Target="fonts/font1.fntdata"/><Relationship Id="rId7" Type="http://schemas.openxmlformats.org/officeDocument/2006/relationships/slide" Target="slides/slide2.xml"/><Relationship Id="rId16" Type="http://schemas.openxmlformats.org/officeDocument/2006/relationships/slide" Target="slides/slide11.xml"/><Relationship Id="rId2" Type="http://schemas.openxmlformats.org/officeDocument/2006/relationships/tableStyles" Target="tableStyles.xml"/><Relationship Id="rId20" Type="http://schemas.openxmlformats.org/officeDocument/2006/relationships/customXml" Target="../customXml/item1.xml"/><Relationship Id="rId1" Type="http://schemas.openxmlformats.org/officeDocument/2006/relationships/presProps" Target="presProps.xml"/><Relationship Id="rId11" Type="http://schemas.openxmlformats.org/officeDocument/2006/relationships/slide" Target="slides/slide6.xml"/><Relationship Id="rId6" Type="http://schemas.openxmlformats.org/officeDocument/2006/relationships/slide" Target="slides/slide1.xml"/><Relationship Id="rId15" Type="http://schemas.openxmlformats.org/officeDocument/2006/relationships/slide" Target="slides/slide10.xml"/><Relationship Id="rId5" Type="http://schemas.openxmlformats.org/officeDocument/2006/relationships/slideMaster" Target="slideMasters/slideMaster1.xml"/><Relationship Id="rId10" Type="http://schemas.openxmlformats.org/officeDocument/2006/relationships/slide" Target="slides/slide5.xml"/><Relationship Id="rId19" Type="http://schemas.openxmlformats.org/officeDocument/2006/relationships/font" Target="fonts/font3.fntdata"/><Relationship Id="rId14" Type="http://schemas.openxmlformats.org/officeDocument/2006/relationships/slide" Target="slides/slide9.xml"/><Relationship Id="rId4" Type="http://schemas.openxmlformats.org/officeDocument/2006/relationships/theme" Target="theme/theme1.xml"/><Relationship Id="rId9" Type="http://schemas.openxmlformats.org/officeDocument/2006/relationships/slide" Target="slides/slide4.xml"/></Relationships>
</file>

<file path=ppt/slideLayouts/_rels/slideLayout1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Title</a:t>
            </a:r>
            <a:endParaRPr lang="en-US"/>
          </a:p>
        </p:txBody>
      </p:sp>
      <p:sp>
        <p:nvSpPr>
          <p:cNvPr id="3" name="Text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 smtClean="0"/>
              <a:t>Text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525B2-4347-4F72-BAF7-76B19438D329}" type="datetimeFigureOut">
              <a:rPr lang="en-US" smtClean="0"/>
              <a:t>27.02.2014</a:t>
            </a:fld>
            <a:endParaRPr lang="en-US"/>
          </a:p>
        </p:txBody>
      </p:sp>
      <p:sp>
        <p:nvSpPr>
          <p:cNvPr id="5" name="Foo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073CC-40D5-4B23-8DF0-9BD0A0C12F2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theme" Target="../theme/theme1.xml" /></Relationships>
</file>

<file path=ppt/slideMasters/slideMaster1.xml><?xml version="1.0" encoding="utf-8"?>
<p:sldMaster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77666" y="427735"/>
            <a:ext cx="6797992" cy="17109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377666" y="2459482"/>
            <a:ext cx="6797992" cy="70576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>
          <a:xfrm>
            <a:off x="2568130" y="9944862"/>
            <a:ext cx="2417063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>
          <a:xfrm>
            <a:off x="377666" y="9944862"/>
            <a:ext cx="1737264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>
          <a:xfrm>
            <a:off x="5438394" y="9944862"/>
            <a:ext cx="1737264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В‹#В›</a:t>
            </a:fld>
          </a:p>
        </p:txBody>
      </p:sp>
    </p:spTree>
  </p:cSld>
  <p:clrMap folHlink="folHlink" hlink="hlink" accent1="accent1" accent2="accent2" accent3="accent3" accent4="accent4" accent5="accent5" accent6="accent6" tx2="dk2" bg2="lt2" tx1="dk1" bg1="lt1"/>
  <p:sldLayoutIdLst>
    <p:sldLayoutId id="2147483649" r:id="rId1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1.png" /></Relationships>
</file>

<file path=ppt/slides/_rels/slide10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10.png" /></Relationships>
</file>

<file path=ppt/slides/_rels/slide1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11.png" /></Relationships>
</file>

<file path=ppt/slides/_rels/slide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2.png" /></Relationships>
</file>

<file path=ppt/slides/_rels/slide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3.png" /></Relationships>
</file>

<file path=ppt/slides/_rels/slide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4.png" /></Relationships>
</file>

<file path=ppt/slides/_rels/slide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5.png" /></Relationships>
</file>

<file path=ppt/slides/_rels/slide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6.png" /></Relationships>
</file>

<file path=ppt/slides/_rels/slide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7.png" /></Relationships>
</file>

<file path=ppt/slides/_rels/slide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8.png" /></Relationships>
</file>

<file path=ppt/slides/_rels/slide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9.png" /></Relationships>
</file>

<file path=ppt/slides/slide1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18288000" cy="102870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691936" y="4172251"/>
            <a:ext cx="10453250" cy="128312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813"/>
              </a:lnSpc>
              <a:spcBef>
                <a:spcPts val="0"/>
              </a:spcBef>
              <a:spcAft>
                <a:spcPts val="0"/>
              </a:spcAft>
            </a:pPr>
            <a:r>
              <a:rPr dirty="0" sz="2700">
                <a:solidFill>
                  <a:srgbClr val="595959"/>
                </a:solidFill>
                <a:latin typeface="DJAFKU+Urbane-DemiBold"/>
                <a:cs typeface="DJAFKU+Urbane-DemiBold"/>
              </a:rPr>
              <a:t>Experience</a:t>
            </a:r>
            <a:r>
              <a:rPr dirty="0" sz="2700" spc="67">
                <a:solidFill>
                  <a:srgbClr val="595959"/>
                </a:solidFill>
                <a:latin typeface="DJAFKU+Urbane-DemiBold"/>
                <a:cs typeface="DJAFKU+Urbane-DemiBold"/>
              </a:rPr>
              <a:t> </a:t>
            </a:r>
            <a:r>
              <a:rPr dirty="0" sz="2700">
                <a:solidFill>
                  <a:srgbClr val="595959"/>
                </a:solidFill>
                <a:latin typeface="DJAFKU+Urbane-DemiBold"/>
                <a:cs typeface="DJAFKU+Urbane-DemiBold"/>
              </a:rPr>
              <a:t>science</a:t>
            </a:r>
            <a:r>
              <a:rPr dirty="0" sz="2700" spc="67">
                <a:solidFill>
                  <a:srgbClr val="595959"/>
                </a:solidFill>
                <a:latin typeface="DJAFKU+Urbane-DemiBold"/>
                <a:cs typeface="DJAFKU+Urbane-DemiBold"/>
              </a:rPr>
              <a:t> </a:t>
            </a:r>
            <a:r>
              <a:rPr dirty="0" sz="2700">
                <a:solidFill>
                  <a:srgbClr val="595959"/>
                </a:solidFill>
                <a:latin typeface="DJAFKU+Urbane-DemiBold"/>
                <a:cs typeface="DJAFKU+Urbane-DemiBold"/>
              </a:rPr>
              <a:t>of</a:t>
            </a:r>
            <a:r>
              <a:rPr dirty="0" sz="2700" spc="66">
                <a:solidFill>
                  <a:srgbClr val="595959"/>
                </a:solidFill>
                <a:latin typeface="DJAFKU+Urbane-DemiBold"/>
                <a:cs typeface="DJAFKU+Urbane-DemiBold"/>
              </a:rPr>
              <a:t> </a:t>
            </a:r>
            <a:r>
              <a:rPr dirty="0" sz="2700">
                <a:solidFill>
                  <a:srgbClr val="595959"/>
                </a:solidFill>
                <a:latin typeface="DJAFKU+Urbane-DemiBold"/>
                <a:cs typeface="DJAFKU+Urbane-DemiBold"/>
              </a:rPr>
              <a:t>medical</a:t>
            </a:r>
            <a:r>
              <a:rPr dirty="0" sz="2700" spc="67">
                <a:solidFill>
                  <a:srgbClr val="595959"/>
                </a:solidFill>
                <a:latin typeface="DJAFKU+Urbane-DemiBold"/>
                <a:cs typeface="DJAFKU+Urbane-DemiBold"/>
              </a:rPr>
              <a:t> </a:t>
            </a:r>
            <a:r>
              <a:rPr dirty="0" sz="2700">
                <a:solidFill>
                  <a:srgbClr val="595959"/>
                </a:solidFill>
                <a:latin typeface="DJAFKU+Urbane-DemiBold"/>
                <a:cs typeface="DJAFKU+Urbane-DemiBold"/>
              </a:rPr>
              <a:t>laboratories</a:t>
            </a:r>
            <a:r>
              <a:rPr dirty="0" sz="2700" spc="66">
                <a:solidFill>
                  <a:srgbClr val="595959"/>
                </a:solidFill>
                <a:latin typeface="DJAFKU+Urbane-DemiBold"/>
                <a:cs typeface="DJAFKU+Urbane-DemiBold"/>
              </a:rPr>
              <a:t> </a:t>
            </a:r>
            <a:r>
              <a:rPr dirty="0" sz="2700">
                <a:solidFill>
                  <a:srgbClr val="595959"/>
                </a:solidFill>
                <a:latin typeface="DJAFKU+Urbane-DemiBold"/>
                <a:cs typeface="DJAFKU+Urbane-DemiBold"/>
              </a:rPr>
              <a:t>at</a:t>
            </a:r>
            <a:r>
              <a:rPr dirty="0" sz="2700" spc="67">
                <a:solidFill>
                  <a:srgbClr val="595959"/>
                </a:solidFill>
                <a:latin typeface="DJAFKU+Urbane-DemiBold"/>
                <a:cs typeface="DJAFKU+Urbane-DemiBold"/>
              </a:rPr>
              <a:t> </a:t>
            </a:r>
            <a:r>
              <a:rPr dirty="0" sz="2700">
                <a:solidFill>
                  <a:srgbClr val="595959"/>
                </a:solidFill>
                <a:latin typeface="DJAFKU+Urbane-DemiBold"/>
                <a:cs typeface="DJAFKU+Urbane-DemiBold"/>
              </a:rPr>
              <a:t>the</a:t>
            </a:r>
          </a:p>
          <a:p>
            <a:pPr marL="0" marR="0">
              <a:lnSpc>
                <a:spcPts val="2813"/>
              </a:lnSpc>
              <a:spcBef>
                <a:spcPts val="476"/>
              </a:spcBef>
              <a:spcAft>
                <a:spcPts val="0"/>
              </a:spcAft>
            </a:pPr>
            <a:r>
              <a:rPr dirty="0" sz="2700">
                <a:solidFill>
                  <a:srgbClr val="595959"/>
                </a:solidFill>
                <a:latin typeface="DJAFKU+Urbane-DemiBold"/>
                <a:cs typeface="DJAFKU+Urbane-DemiBold"/>
              </a:rPr>
              <a:t>world's</a:t>
            </a:r>
            <a:r>
              <a:rPr dirty="0" sz="2700" spc="66">
                <a:solidFill>
                  <a:srgbClr val="595959"/>
                </a:solidFill>
                <a:latin typeface="DJAFKU+Urbane-DemiBold"/>
                <a:cs typeface="DJAFKU+Urbane-DemiBold"/>
              </a:rPr>
              <a:t> </a:t>
            </a:r>
            <a:r>
              <a:rPr dirty="0" sz="2700">
                <a:solidFill>
                  <a:srgbClr val="595959"/>
                </a:solidFill>
                <a:latin typeface="DJAFKU+Urbane-DemiBold"/>
                <a:cs typeface="DJAFKU+Urbane-DemiBold"/>
              </a:rPr>
              <a:t>only</a:t>
            </a:r>
            <a:r>
              <a:rPr dirty="0" sz="2700" spc="67">
                <a:solidFill>
                  <a:srgbClr val="595959"/>
                </a:solidFill>
                <a:latin typeface="DJAFKU+Urbane-DemiBold"/>
                <a:cs typeface="DJAFKU+Urbane-DemiBold"/>
              </a:rPr>
              <a:t> </a:t>
            </a:r>
            <a:r>
              <a:rPr dirty="0" sz="2700">
                <a:solidFill>
                  <a:srgbClr val="595959"/>
                </a:solidFill>
                <a:latin typeface="DJAFKU+Urbane-DemiBold"/>
                <a:cs typeface="DJAFKU+Urbane-DemiBold"/>
              </a:rPr>
              <a:t>multi-disciplinary</a:t>
            </a:r>
            <a:r>
              <a:rPr dirty="0" sz="2700" spc="67">
                <a:solidFill>
                  <a:srgbClr val="595959"/>
                </a:solidFill>
                <a:latin typeface="DJAFKU+Urbane-DemiBold"/>
                <a:cs typeface="DJAFKU+Urbane-DemiBold"/>
              </a:rPr>
              <a:t> </a:t>
            </a:r>
            <a:r>
              <a:rPr dirty="0" sz="2700">
                <a:solidFill>
                  <a:srgbClr val="595959"/>
                </a:solidFill>
                <a:latin typeface="DJAFKU+Urbane-DemiBold"/>
                <a:cs typeface="DJAFKU+Urbane-DemiBold"/>
              </a:rPr>
              <a:t>congressꢀ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691936" y="5743431"/>
            <a:ext cx="9806529" cy="2324397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7502"/>
              </a:lnSpc>
              <a:spcBef>
                <a:spcPts val="0"/>
              </a:spcBef>
              <a:spcAft>
                <a:spcPts val="0"/>
              </a:spcAft>
            </a:pPr>
            <a:r>
              <a:rPr dirty="0" sz="7200">
                <a:solidFill>
                  <a:srgbClr val="2b2e83"/>
                </a:solidFill>
                <a:latin typeface="DJAFKU+Urbane-DemiBold"/>
                <a:cs typeface="DJAFKU+Urbane-DemiBold"/>
              </a:rPr>
              <a:t>Presentation</a:t>
            </a:r>
            <a:r>
              <a:rPr dirty="0" sz="7200" spc="178">
                <a:solidFill>
                  <a:srgbClr val="2b2e83"/>
                </a:solidFill>
                <a:latin typeface="DJAFKU+Urbane-DemiBold"/>
                <a:cs typeface="DJAFKU+Urbane-DemiBold"/>
              </a:rPr>
              <a:t> </a:t>
            </a:r>
            <a:r>
              <a:rPr dirty="0" sz="7200">
                <a:solidFill>
                  <a:srgbClr val="2b2e83"/>
                </a:solidFill>
                <a:latin typeface="DJAFKU+Urbane-DemiBold"/>
                <a:cs typeface="DJAFKU+Urbane-DemiBold"/>
              </a:rPr>
              <a:t>title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691936" y="7526008"/>
            <a:ext cx="4215635" cy="1162198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3751"/>
              </a:lnSpc>
              <a:spcBef>
                <a:spcPts val="0"/>
              </a:spcBef>
              <a:spcAft>
                <a:spcPts val="0"/>
              </a:spcAft>
            </a:pPr>
            <a:r>
              <a:rPr dirty="0" sz="3600">
                <a:solidFill>
                  <a:srgbClr val="019fe4"/>
                </a:solidFill>
                <a:latin typeface="DJAFKU+Urbane-DemiBold"/>
                <a:cs typeface="DJAFKU+Urbane-DemiBold"/>
              </a:rPr>
              <a:t>Speaker</a:t>
            </a:r>
            <a:r>
              <a:rPr dirty="0" sz="3600" spc="89">
                <a:solidFill>
                  <a:srgbClr val="019fe4"/>
                </a:solidFill>
                <a:latin typeface="DJAFKU+Urbane-DemiBold"/>
                <a:cs typeface="DJAFKU+Urbane-DemiBold"/>
              </a:rPr>
              <a:t> </a:t>
            </a:r>
            <a:r>
              <a:rPr dirty="0" sz="3600">
                <a:solidFill>
                  <a:srgbClr val="019fe4"/>
                </a:solidFill>
                <a:latin typeface="DJAFKU+Urbane-DemiBold"/>
                <a:cs typeface="DJAFKU+Urbane-DemiBold"/>
              </a:rPr>
              <a:t>name</a:t>
            </a:r>
          </a:p>
        </p:txBody>
      </p:sp>
    </p:spTree>
  </p:cSld>
  <p:clrMapOvr>
    <a:masterClrMapping/>
  </p:clrMapOvr>
</p:sld>
</file>

<file path=ppt/slides/slide10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18288000" cy="102870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1433565" y="1601491"/>
            <a:ext cx="2974086" cy="132587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5040"/>
              </a:lnSpc>
              <a:spcBef>
                <a:spcPts val="0"/>
              </a:spcBef>
              <a:spcAft>
                <a:spcPts val="0"/>
              </a:spcAft>
            </a:pPr>
            <a:r>
              <a:rPr dirty="0" sz="3600">
                <a:solidFill>
                  <a:srgbClr val="2b2d85"/>
                </a:solidFill>
                <a:latin typeface="WODKNF+Poppins-Light"/>
                <a:cs typeface="WODKNF+Poppins-Light"/>
              </a:rPr>
              <a:t>Title</a:t>
            </a:r>
            <a:r>
              <a:rPr dirty="0" sz="3600">
                <a:solidFill>
                  <a:srgbClr val="2b2d85"/>
                </a:solidFill>
                <a:latin typeface="WODKNF+Poppins-Light"/>
                <a:cs typeface="WODKNF+Poppins-Light"/>
              </a:rPr>
              <a:t> </a:t>
            </a:r>
            <a:r>
              <a:rPr dirty="0" sz="3600">
                <a:solidFill>
                  <a:srgbClr val="2b2d85"/>
                </a:solidFill>
                <a:latin typeface="WODKNF+Poppins-Light"/>
                <a:cs typeface="WODKNF+Poppins-Light"/>
              </a:rPr>
              <a:t>slides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1433565" y="2781391"/>
            <a:ext cx="16066532" cy="121158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520"/>
              </a:lnSpc>
              <a:spcBef>
                <a:spcPts val="0"/>
              </a:spcBef>
              <a:spcAft>
                <a:spcPts val="0"/>
              </a:spcAft>
            </a:pPr>
            <a:r>
              <a:rPr dirty="0" sz="1800">
                <a:solidFill>
                  <a:srgbClr val="595959"/>
                </a:solidFill>
                <a:latin typeface="WODKNF+Poppins-Light"/>
                <a:cs typeface="WODKNF+Poppins-Light"/>
              </a:rPr>
              <a:t>Lorem</a:t>
            </a:r>
            <a:r>
              <a:rPr dirty="0" sz="1800">
                <a:solidFill>
                  <a:srgbClr val="595959"/>
                </a:solidFill>
                <a:latin typeface="WODKNF+Poppins-Light"/>
                <a:cs typeface="WODKNF+Poppins-Light"/>
              </a:rPr>
              <a:t> </a:t>
            </a:r>
            <a:r>
              <a:rPr dirty="0" sz="1800">
                <a:solidFill>
                  <a:srgbClr val="595959"/>
                </a:solidFill>
                <a:latin typeface="WODKNF+Poppins-Light"/>
                <a:cs typeface="WODKNF+Poppins-Light"/>
              </a:rPr>
              <a:t>Ipsumꢀis</a:t>
            </a:r>
            <a:r>
              <a:rPr dirty="0" sz="1800">
                <a:solidFill>
                  <a:srgbClr val="595959"/>
                </a:solidFill>
                <a:latin typeface="WODKNF+Poppins-Light"/>
                <a:cs typeface="WODKNF+Poppins-Light"/>
              </a:rPr>
              <a:t> </a:t>
            </a:r>
            <a:r>
              <a:rPr dirty="0" sz="1800">
                <a:solidFill>
                  <a:srgbClr val="595959"/>
                </a:solidFill>
                <a:latin typeface="WODKNF+Poppins-Light"/>
                <a:cs typeface="WODKNF+Poppins-Light"/>
              </a:rPr>
              <a:t>simply</a:t>
            </a:r>
            <a:r>
              <a:rPr dirty="0" sz="1800">
                <a:solidFill>
                  <a:srgbClr val="595959"/>
                </a:solidFill>
                <a:latin typeface="WODKNF+Poppins-Light"/>
                <a:cs typeface="WODKNF+Poppins-Light"/>
              </a:rPr>
              <a:t> </a:t>
            </a:r>
            <a:r>
              <a:rPr dirty="0" sz="1800">
                <a:solidFill>
                  <a:srgbClr val="595959"/>
                </a:solidFill>
                <a:latin typeface="WODKNF+Poppins-Light"/>
                <a:cs typeface="WODKNF+Poppins-Light"/>
              </a:rPr>
              <a:t>dummy</a:t>
            </a:r>
            <a:r>
              <a:rPr dirty="0" sz="1800">
                <a:solidFill>
                  <a:srgbClr val="595959"/>
                </a:solidFill>
                <a:latin typeface="WODKNF+Poppins-Light"/>
                <a:cs typeface="WODKNF+Poppins-Light"/>
              </a:rPr>
              <a:t> </a:t>
            </a:r>
            <a:r>
              <a:rPr dirty="0" sz="1800">
                <a:solidFill>
                  <a:srgbClr val="595959"/>
                </a:solidFill>
                <a:latin typeface="WODKNF+Poppins-Light"/>
                <a:cs typeface="WODKNF+Poppins-Light"/>
              </a:rPr>
              <a:t>text</a:t>
            </a:r>
            <a:r>
              <a:rPr dirty="0" sz="1800">
                <a:solidFill>
                  <a:srgbClr val="595959"/>
                </a:solidFill>
                <a:latin typeface="WODKNF+Poppins-Light"/>
                <a:cs typeface="WODKNF+Poppins-Light"/>
              </a:rPr>
              <a:t> </a:t>
            </a:r>
            <a:r>
              <a:rPr dirty="0" sz="1800">
                <a:solidFill>
                  <a:srgbClr val="595959"/>
                </a:solidFill>
                <a:latin typeface="WODKNF+Poppins-Light"/>
                <a:cs typeface="WODKNF+Poppins-Light"/>
              </a:rPr>
              <a:t>of</a:t>
            </a:r>
            <a:r>
              <a:rPr dirty="0" sz="1800">
                <a:solidFill>
                  <a:srgbClr val="595959"/>
                </a:solidFill>
                <a:latin typeface="WODKNF+Poppins-Light"/>
                <a:cs typeface="WODKNF+Poppins-Light"/>
              </a:rPr>
              <a:t> </a:t>
            </a:r>
            <a:r>
              <a:rPr dirty="0" sz="1800">
                <a:solidFill>
                  <a:srgbClr val="595959"/>
                </a:solidFill>
                <a:latin typeface="WODKNF+Poppins-Light"/>
                <a:cs typeface="WODKNF+Poppins-Light"/>
              </a:rPr>
              <a:t>the</a:t>
            </a:r>
            <a:r>
              <a:rPr dirty="0" sz="1800">
                <a:solidFill>
                  <a:srgbClr val="595959"/>
                </a:solidFill>
                <a:latin typeface="WODKNF+Poppins-Light"/>
                <a:cs typeface="WODKNF+Poppins-Light"/>
              </a:rPr>
              <a:t> </a:t>
            </a:r>
            <a:r>
              <a:rPr dirty="0" sz="1800">
                <a:solidFill>
                  <a:srgbClr val="595959"/>
                </a:solidFill>
                <a:latin typeface="WODKNF+Poppins-Light"/>
                <a:cs typeface="WODKNF+Poppins-Light"/>
              </a:rPr>
              <a:t>printing</a:t>
            </a:r>
            <a:r>
              <a:rPr dirty="0" sz="1800">
                <a:solidFill>
                  <a:srgbClr val="595959"/>
                </a:solidFill>
                <a:latin typeface="WODKNF+Poppins-Light"/>
                <a:cs typeface="WODKNF+Poppins-Light"/>
              </a:rPr>
              <a:t> </a:t>
            </a:r>
            <a:r>
              <a:rPr dirty="0" sz="1800">
                <a:solidFill>
                  <a:srgbClr val="595959"/>
                </a:solidFill>
                <a:latin typeface="WODKNF+Poppins-Light"/>
                <a:cs typeface="WODKNF+Poppins-Light"/>
              </a:rPr>
              <a:t>and</a:t>
            </a:r>
            <a:r>
              <a:rPr dirty="0" sz="1800">
                <a:solidFill>
                  <a:srgbClr val="595959"/>
                </a:solidFill>
                <a:latin typeface="WODKNF+Poppins-Light"/>
                <a:cs typeface="WODKNF+Poppins-Light"/>
              </a:rPr>
              <a:t> </a:t>
            </a:r>
            <a:r>
              <a:rPr dirty="0" sz="1800">
                <a:solidFill>
                  <a:srgbClr val="595959"/>
                </a:solidFill>
                <a:latin typeface="WODKNF+Poppins-Light"/>
                <a:cs typeface="WODKNF+Poppins-Light"/>
              </a:rPr>
              <a:t>typesetting</a:t>
            </a:r>
            <a:r>
              <a:rPr dirty="0" sz="1800">
                <a:solidFill>
                  <a:srgbClr val="595959"/>
                </a:solidFill>
                <a:latin typeface="WODKNF+Poppins-Light"/>
                <a:cs typeface="WODKNF+Poppins-Light"/>
              </a:rPr>
              <a:t> </a:t>
            </a:r>
            <a:r>
              <a:rPr dirty="0" sz="1800">
                <a:solidFill>
                  <a:srgbClr val="595959"/>
                </a:solidFill>
                <a:latin typeface="WODKNF+Poppins-Light"/>
                <a:cs typeface="WODKNF+Poppins-Light"/>
              </a:rPr>
              <a:t>industry.</a:t>
            </a:r>
            <a:r>
              <a:rPr dirty="0" sz="1800">
                <a:solidFill>
                  <a:srgbClr val="595959"/>
                </a:solidFill>
                <a:latin typeface="WODKNF+Poppins-Light"/>
                <a:cs typeface="WODKNF+Poppins-Light"/>
              </a:rPr>
              <a:t> </a:t>
            </a:r>
            <a:r>
              <a:rPr dirty="0" sz="1800">
                <a:solidFill>
                  <a:srgbClr val="595959"/>
                </a:solidFill>
                <a:latin typeface="WODKNF+Poppins-Light"/>
                <a:cs typeface="WODKNF+Poppins-Light"/>
              </a:rPr>
              <a:t>Lorem</a:t>
            </a:r>
            <a:r>
              <a:rPr dirty="0" sz="1800">
                <a:solidFill>
                  <a:srgbClr val="595959"/>
                </a:solidFill>
                <a:latin typeface="WODKNF+Poppins-Light"/>
                <a:cs typeface="WODKNF+Poppins-Light"/>
              </a:rPr>
              <a:t> </a:t>
            </a:r>
            <a:r>
              <a:rPr dirty="0" sz="1800">
                <a:solidFill>
                  <a:srgbClr val="595959"/>
                </a:solidFill>
                <a:latin typeface="WODKNF+Poppins-Light"/>
                <a:cs typeface="WODKNF+Poppins-Light"/>
              </a:rPr>
              <a:t>Ipsum</a:t>
            </a:r>
            <a:r>
              <a:rPr dirty="0" sz="1800">
                <a:solidFill>
                  <a:srgbClr val="595959"/>
                </a:solidFill>
                <a:latin typeface="WODKNF+Poppins-Light"/>
                <a:cs typeface="WODKNF+Poppins-Light"/>
              </a:rPr>
              <a:t> </a:t>
            </a:r>
            <a:r>
              <a:rPr dirty="0" sz="1800">
                <a:solidFill>
                  <a:srgbClr val="595959"/>
                </a:solidFill>
                <a:latin typeface="WODKNF+Poppins-Light"/>
                <a:cs typeface="WODKNF+Poppins-Light"/>
              </a:rPr>
              <a:t>has</a:t>
            </a:r>
            <a:r>
              <a:rPr dirty="0" sz="1800">
                <a:solidFill>
                  <a:srgbClr val="595959"/>
                </a:solidFill>
                <a:latin typeface="WODKNF+Poppins-Light"/>
                <a:cs typeface="WODKNF+Poppins-Light"/>
              </a:rPr>
              <a:t> </a:t>
            </a:r>
            <a:r>
              <a:rPr dirty="0" sz="1800">
                <a:solidFill>
                  <a:srgbClr val="595959"/>
                </a:solidFill>
                <a:latin typeface="WODKNF+Poppins-Light"/>
                <a:cs typeface="WODKNF+Poppins-Light"/>
              </a:rPr>
              <a:t>been</a:t>
            </a:r>
            <a:r>
              <a:rPr dirty="0" sz="1800">
                <a:solidFill>
                  <a:srgbClr val="595959"/>
                </a:solidFill>
                <a:latin typeface="WODKNF+Poppins-Light"/>
                <a:cs typeface="WODKNF+Poppins-Light"/>
              </a:rPr>
              <a:t> </a:t>
            </a:r>
            <a:r>
              <a:rPr dirty="0" sz="1800">
                <a:solidFill>
                  <a:srgbClr val="595959"/>
                </a:solidFill>
                <a:latin typeface="WODKNF+Poppins-Light"/>
                <a:cs typeface="WODKNF+Poppins-Light"/>
              </a:rPr>
              <a:t>the</a:t>
            </a:r>
            <a:r>
              <a:rPr dirty="0" sz="1800">
                <a:solidFill>
                  <a:srgbClr val="595959"/>
                </a:solidFill>
                <a:latin typeface="WODKNF+Poppins-Light"/>
                <a:cs typeface="WODKNF+Poppins-Light"/>
              </a:rPr>
              <a:t> </a:t>
            </a:r>
            <a:r>
              <a:rPr dirty="0" sz="1800">
                <a:solidFill>
                  <a:srgbClr val="595959"/>
                </a:solidFill>
                <a:latin typeface="WODKNF+Poppins-Light"/>
                <a:cs typeface="WODKNF+Poppins-Light"/>
              </a:rPr>
              <a:t>industry's</a:t>
            </a:r>
            <a:r>
              <a:rPr dirty="0" sz="1800">
                <a:solidFill>
                  <a:srgbClr val="595959"/>
                </a:solidFill>
                <a:latin typeface="WODKNF+Poppins-Light"/>
                <a:cs typeface="WODKNF+Poppins-Light"/>
              </a:rPr>
              <a:t> </a:t>
            </a:r>
            <a:r>
              <a:rPr dirty="0" sz="1800">
                <a:solidFill>
                  <a:srgbClr val="595959"/>
                </a:solidFill>
                <a:latin typeface="WODKNF+Poppins-Light"/>
                <a:cs typeface="WODKNF+Poppins-Light"/>
              </a:rPr>
              <a:t>standard</a:t>
            </a:r>
          </a:p>
          <a:p>
            <a:pPr marL="0" marR="0">
              <a:lnSpc>
                <a:spcPts val="2159"/>
              </a:lnSpc>
              <a:spcBef>
                <a:spcPts val="0"/>
              </a:spcBef>
              <a:spcAft>
                <a:spcPts val="0"/>
              </a:spcAft>
            </a:pPr>
            <a:r>
              <a:rPr dirty="0" sz="1800">
                <a:solidFill>
                  <a:srgbClr val="595959"/>
                </a:solidFill>
                <a:latin typeface="WODKNF+Poppins-Light"/>
                <a:cs typeface="WODKNF+Poppins-Light"/>
              </a:rPr>
              <a:t>dummy</a:t>
            </a:r>
            <a:r>
              <a:rPr dirty="0" sz="1800">
                <a:solidFill>
                  <a:srgbClr val="595959"/>
                </a:solidFill>
                <a:latin typeface="WODKNF+Poppins-Light"/>
                <a:cs typeface="WODKNF+Poppins-Light"/>
              </a:rPr>
              <a:t> </a:t>
            </a:r>
            <a:r>
              <a:rPr dirty="0" sz="1800">
                <a:solidFill>
                  <a:srgbClr val="595959"/>
                </a:solidFill>
                <a:latin typeface="WODKNF+Poppins-Light"/>
                <a:cs typeface="WODKNF+Poppins-Light"/>
              </a:rPr>
              <a:t>text</a:t>
            </a:r>
            <a:r>
              <a:rPr dirty="0" sz="1800">
                <a:solidFill>
                  <a:srgbClr val="595959"/>
                </a:solidFill>
                <a:latin typeface="WODKNF+Poppins-Light"/>
                <a:cs typeface="WODKNF+Poppins-Light"/>
              </a:rPr>
              <a:t> </a:t>
            </a:r>
            <a:r>
              <a:rPr dirty="0" sz="1800">
                <a:solidFill>
                  <a:srgbClr val="595959"/>
                </a:solidFill>
                <a:latin typeface="WODKNF+Poppins-Light"/>
                <a:cs typeface="WODKNF+Poppins-Light"/>
              </a:rPr>
              <a:t>ever</a:t>
            </a:r>
            <a:r>
              <a:rPr dirty="0" sz="1800">
                <a:solidFill>
                  <a:srgbClr val="595959"/>
                </a:solidFill>
                <a:latin typeface="WODKNF+Poppins-Light"/>
                <a:cs typeface="WODKNF+Poppins-Light"/>
              </a:rPr>
              <a:t> </a:t>
            </a:r>
            <a:r>
              <a:rPr dirty="0" sz="1800">
                <a:solidFill>
                  <a:srgbClr val="595959"/>
                </a:solidFill>
                <a:latin typeface="WODKNF+Poppins-Light"/>
                <a:cs typeface="WODKNF+Poppins-Light"/>
              </a:rPr>
              <a:t>since</a:t>
            </a:r>
            <a:r>
              <a:rPr dirty="0" sz="1800">
                <a:solidFill>
                  <a:srgbClr val="595959"/>
                </a:solidFill>
                <a:latin typeface="WODKNF+Poppins-Light"/>
                <a:cs typeface="WODKNF+Poppins-Light"/>
              </a:rPr>
              <a:t> </a:t>
            </a:r>
            <a:r>
              <a:rPr dirty="0" sz="1800">
                <a:solidFill>
                  <a:srgbClr val="595959"/>
                </a:solidFill>
                <a:latin typeface="WODKNF+Poppins-Light"/>
                <a:cs typeface="WODKNF+Poppins-Light"/>
              </a:rPr>
              <a:t>the</a:t>
            </a:r>
            <a:r>
              <a:rPr dirty="0" sz="1800">
                <a:solidFill>
                  <a:srgbClr val="595959"/>
                </a:solidFill>
                <a:latin typeface="WODKNF+Poppins-Light"/>
                <a:cs typeface="WODKNF+Poppins-Light"/>
              </a:rPr>
              <a:t> </a:t>
            </a:r>
            <a:r>
              <a:rPr dirty="0" sz="1800">
                <a:solidFill>
                  <a:srgbClr val="595959"/>
                </a:solidFill>
                <a:latin typeface="WODKNF+Poppins-Light"/>
                <a:cs typeface="WODKNF+Poppins-Light"/>
              </a:rPr>
              <a:t>1500s,</a:t>
            </a:r>
            <a:r>
              <a:rPr dirty="0" sz="1800">
                <a:solidFill>
                  <a:srgbClr val="595959"/>
                </a:solidFill>
                <a:latin typeface="WODKNF+Poppins-Light"/>
                <a:cs typeface="WODKNF+Poppins-Light"/>
              </a:rPr>
              <a:t> </a:t>
            </a:r>
            <a:r>
              <a:rPr dirty="0" sz="1800">
                <a:solidFill>
                  <a:srgbClr val="595959"/>
                </a:solidFill>
                <a:latin typeface="WODKNF+Poppins-Light"/>
                <a:cs typeface="WODKNF+Poppins-Light"/>
              </a:rPr>
              <a:t>when</a:t>
            </a:r>
            <a:r>
              <a:rPr dirty="0" sz="1800">
                <a:solidFill>
                  <a:srgbClr val="595959"/>
                </a:solidFill>
                <a:latin typeface="WODKNF+Poppins-Light"/>
                <a:cs typeface="WODKNF+Poppins-Light"/>
              </a:rPr>
              <a:t> </a:t>
            </a:r>
            <a:r>
              <a:rPr dirty="0" sz="1800">
                <a:solidFill>
                  <a:srgbClr val="595959"/>
                </a:solidFill>
                <a:latin typeface="WODKNF+Poppins-Light"/>
                <a:cs typeface="WODKNF+Poppins-Light"/>
              </a:rPr>
              <a:t>an</a:t>
            </a:r>
            <a:r>
              <a:rPr dirty="0" sz="1800">
                <a:solidFill>
                  <a:srgbClr val="595959"/>
                </a:solidFill>
                <a:latin typeface="WODKNF+Poppins-Light"/>
                <a:cs typeface="WODKNF+Poppins-Light"/>
              </a:rPr>
              <a:t> </a:t>
            </a:r>
            <a:r>
              <a:rPr dirty="0" sz="1800">
                <a:solidFill>
                  <a:srgbClr val="595959"/>
                </a:solidFill>
                <a:latin typeface="WODKNF+Poppins-Light"/>
                <a:cs typeface="WODKNF+Poppins-Light"/>
              </a:rPr>
              <a:t>unknown</a:t>
            </a:r>
            <a:r>
              <a:rPr dirty="0" sz="1800">
                <a:solidFill>
                  <a:srgbClr val="595959"/>
                </a:solidFill>
                <a:latin typeface="WODKNF+Poppins-Light"/>
                <a:cs typeface="WODKNF+Poppins-Light"/>
              </a:rPr>
              <a:t> </a:t>
            </a:r>
            <a:r>
              <a:rPr dirty="0" sz="1800">
                <a:solidFill>
                  <a:srgbClr val="595959"/>
                </a:solidFill>
                <a:latin typeface="WODKNF+Poppins-Light"/>
                <a:cs typeface="WODKNF+Poppins-Light"/>
              </a:rPr>
              <a:t>printer</a:t>
            </a:r>
            <a:r>
              <a:rPr dirty="0" sz="1800">
                <a:solidFill>
                  <a:srgbClr val="595959"/>
                </a:solidFill>
                <a:latin typeface="WODKNF+Poppins-Light"/>
                <a:cs typeface="WODKNF+Poppins-Light"/>
              </a:rPr>
              <a:t> </a:t>
            </a:r>
            <a:r>
              <a:rPr dirty="0" sz="1800">
                <a:solidFill>
                  <a:srgbClr val="595959"/>
                </a:solidFill>
                <a:latin typeface="WODKNF+Poppins-Light"/>
                <a:cs typeface="WODKNF+Poppins-Light"/>
              </a:rPr>
              <a:t>took</a:t>
            </a:r>
            <a:r>
              <a:rPr dirty="0" sz="1800">
                <a:solidFill>
                  <a:srgbClr val="595959"/>
                </a:solidFill>
                <a:latin typeface="WODKNF+Poppins-Light"/>
                <a:cs typeface="WODKNF+Poppins-Light"/>
              </a:rPr>
              <a:t> </a:t>
            </a:r>
            <a:r>
              <a:rPr dirty="0" sz="1800">
                <a:solidFill>
                  <a:srgbClr val="595959"/>
                </a:solidFill>
                <a:latin typeface="WODKNF+Poppins-Light"/>
                <a:cs typeface="WODKNF+Poppins-Light"/>
              </a:rPr>
              <a:t>a</a:t>
            </a:r>
            <a:r>
              <a:rPr dirty="0" sz="1800">
                <a:solidFill>
                  <a:srgbClr val="595959"/>
                </a:solidFill>
                <a:latin typeface="WODKNF+Poppins-Light"/>
                <a:cs typeface="WODKNF+Poppins-Light"/>
              </a:rPr>
              <a:t> </a:t>
            </a:r>
            <a:r>
              <a:rPr dirty="0" sz="1800">
                <a:solidFill>
                  <a:srgbClr val="595959"/>
                </a:solidFill>
                <a:latin typeface="WODKNF+Poppins-Light"/>
                <a:cs typeface="WODKNF+Poppins-Light"/>
              </a:rPr>
              <a:t>galley</a:t>
            </a:r>
            <a:r>
              <a:rPr dirty="0" sz="1800">
                <a:solidFill>
                  <a:srgbClr val="595959"/>
                </a:solidFill>
                <a:latin typeface="WODKNF+Poppins-Light"/>
                <a:cs typeface="WODKNF+Poppins-Light"/>
              </a:rPr>
              <a:t> </a:t>
            </a:r>
            <a:r>
              <a:rPr dirty="0" sz="1800">
                <a:solidFill>
                  <a:srgbClr val="595959"/>
                </a:solidFill>
                <a:latin typeface="WODKNF+Poppins-Light"/>
                <a:cs typeface="WODKNF+Poppins-Light"/>
              </a:rPr>
              <a:t>of</a:t>
            </a:r>
            <a:r>
              <a:rPr dirty="0" sz="1800">
                <a:solidFill>
                  <a:srgbClr val="595959"/>
                </a:solidFill>
                <a:latin typeface="WODKNF+Poppins-Light"/>
                <a:cs typeface="WODKNF+Poppins-Light"/>
              </a:rPr>
              <a:t> </a:t>
            </a:r>
            <a:r>
              <a:rPr dirty="0" sz="1800">
                <a:solidFill>
                  <a:srgbClr val="595959"/>
                </a:solidFill>
                <a:latin typeface="WODKNF+Poppins-Light"/>
                <a:cs typeface="WODKNF+Poppins-Light"/>
              </a:rPr>
              <a:t>type</a:t>
            </a:r>
            <a:r>
              <a:rPr dirty="0" sz="1800">
                <a:solidFill>
                  <a:srgbClr val="595959"/>
                </a:solidFill>
                <a:latin typeface="WODKNF+Poppins-Light"/>
                <a:cs typeface="WODKNF+Poppins-Light"/>
              </a:rPr>
              <a:t> </a:t>
            </a:r>
            <a:r>
              <a:rPr dirty="0" sz="1800">
                <a:solidFill>
                  <a:srgbClr val="595959"/>
                </a:solidFill>
                <a:latin typeface="WODKNF+Poppins-Light"/>
                <a:cs typeface="WODKNF+Poppins-Light"/>
              </a:rPr>
              <a:t>and</a:t>
            </a:r>
            <a:r>
              <a:rPr dirty="0" sz="1800">
                <a:solidFill>
                  <a:srgbClr val="595959"/>
                </a:solidFill>
                <a:latin typeface="WODKNF+Poppins-Light"/>
                <a:cs typeface="WODKNF+Poppins-Light"/>
              </a:rPr>
              <a:t> </a:t>
            </a:r>
            <a:r>
              <a:rPr dirty="0" sz="1800">
                <a:solidFill>
                  <a:srgbClr val="595959"/>
                </a:solidFill>
                <a:latin typeface="WODKNF+Poppins-Light"/>
                <a:cs typeface="WODKNF+Poppins-Light"/>
              </a:rPr>
              <a:t>scrambled</a:t>
            </a:r>
            <a:r>
              <a:rPr dirty="0" sz="1800">
                <a:solidFill>
                  <a:srgbClr val="595959"/>
                </a:solidFill>
                <a:latin typeface="WODKNF+Poppins-Light"/>
                <a:cs typeface="WODKNF+Poppins-Light"/>
              </a:rPr>
              <a:t> </a:t>
            </a:r>
            <a:r>
              <a:rPr dirty="0" sz="1800">
                <a:solidFill>
                  <a:srgbClr val="595959"/>
                </a:solidFill>
                <a:latin typeface="WODKNF+Poppins-Light"/>
                <a:cs typeface="WODKNF+Poppins-Light"/>
              </a:rPr>
              <a:t>it</a:t>
            </a:r>
            <a:r>
              <a:rPr dirty="0" sz="1800">
                <a:solidFill>
                  <a:srgbClr val="595959"/>
                </a:solidFill>
                <a:latin typeface="WODKNF+Poppins-Light"/>
                <a:cs typeface="WODKNF+Poppins-Light"/>
              </a:rPr>
              <a:t> </a:t>
            </a:r>
            <a:r>
              <a:rPr dirty="0" sz="1800">
                <a:solidFill>
                  <a:srgbClr val="595959"/>
                </a:solidFill>
                <a:latin typeface="WODKNF+Poppins-Light"/>
                <a:cs typeface="WODKNF+Poppins-Light"/>
              </a:rPr>
              <a:t>to</a:t>
            </a:r>
            <a:r>
              <a:rPr dirty="0" sz="1800">
                <a:solidFill>
                  <a:srgbClr val="595959"/>
                </a:solidFill>
                <a:latin typeface="WODKNF+Poppins-Light"/>
                <a:cs typeface="WODKNF+Poppins-Light"/>
              </a:rPr>
              <a:t> </a:t>
            </a:r>
            <a:r>
              <a:rPr dirty="0" sz="1800">
                <a:solidFill>
                  <a:srgbClr val="595959"/>
                </a:solidFill>
                <a:latin typeface="WODKNF+Poppins-Light"/>
                <a:cs typeface="WODKNF+Poppins-Light"/>
              </a:rPr>
              <a:t>make</a:t>
            </a:r>
            <a:r>
              <a:rPr dirty="0" sz="1800">
                <a:solidFill>
                  <a:srgbClr val="595959"/>
                </a:solidFill>
                <a:latin typeface="WODKNF+Poppins-Light"/>
                <a:cs typeface="WODKNF+Poppins-Light"/>
              </a:rPr>
              <a:t> </a:t>
            </a:r>
            <a:r>
              <a:rPr dirty="0" sz="1800">
                <a:solidFill>
                  <a:srgbClr val="595959"/>
                </a:solidFill>
                <a:latin typeface="WODKNF+Poppins-Light"/>
                <a:cs typeface="WODKNF+Poppins-Light"/>
              </a:rPr>
              <a:t>a</a:t>
            </a:r>
            <a:r>
              <a:rPr dirty="0" sz="1800">
                <a:solidFill>
                  <a:srgbClr val="595959"/>
                </a:solidFill>
                <a:latin typeface="WODKNF+Poppins-Light"/>
                <a:cs typeface="WODKNF+Poppins-Light"/>
              </a:rPr>
              <a:t> </a:t>
            </a:r>
            <a:r>
              <a:rPr dirty="0" sz="1800">
                <a:solidFill>
                  <a:srgbClr val="595959"/>
                </a:solidFill>
                <a:latin typeface="WODKNF+Poppins-Light"/>
                <a:cs typeface="WODKNF+Poppins-Light"/>
              </a:rPr>
              <a:t>type</a:t>
            </a:r>
            <a:r>
              <a:rPr dirty="0" sz="1800">
                <a:solidFill>
                  <a:srgbClr val="595959"/>
                </a:solidFill>
                <a:latin typeface="WODKNF+Poppins-Light"/>
                <a:cs typeface="WODKNF+Poppins-Light"/>
              </a:rPr>
              <a:t> </a:t>
            </a:r>
            <a:r>
              <a:rPr dirty="0" sz="1800">
                <a:solidFill>
                  <a:srgbClr val="595959"/>
                </a:solidFill>
                <a:latin typeface="WODKNF+Poppins-Light"/>
                <a:cs typeface="WODKNF+Poppins-Light"/>
              </a:rPr>
              <a:t>specimen</a:t>
            </a:r>
          </a:p>
          <a:p>
            <a:pPr marL="0" marR="0">
              <a:lnSpc>
                <a:spcPts val="2160"/>
              </a:lnSpc>
              <a:spcBef>
                <a:spcPts val="0"/>
              </a:spcBef>
              <a:spcAft>
                <a:spcPts val="0"/>
              </a:spcAft>
            </a:pPr>
            <a:r>
              <a:rPr dirty="0" sz="1800">
                <a:solidFill>
                  <a:srgbClr val="595959"/>
                </a:solidFill>
                <a:latin typeface="WODKNF+Poppins-Light"/>
                <a:cs typeface="WODKNF+Poppins-Light"/>
              </a:rPr>
              <a:t>book.</a:t>
            </a:r>
            <a:r>
              <a:rPr dirty="0" sz="1800">
                <a:solidFill>
                  <a:srgbClr val="595959"/>
                </a:solidFill>
                <a:latin typeface="WODKNF+Poppins-Light"/>
                <a:cs typeface="WODKNF+Poppins-Light"/>
              </a:rPr>
              <a:t> </a:t>
            </a:r>
            <a:r>
              <a:rPr dirty="0" sz="1800">
                <a:solidFill>
                  <a:srgbClr val="595959"/>
                </a:solidFill>
                <a:latin typeface="WODKNF+Poppins-Light"/>
                <a:cs typeface="WODKNF+Poppins-Light"/>
              </a:rPr>
              <a:t>It</a:t>
            </a:r>
            <a:r>
              <a:rPr dirty="0" sz="1800">
                <a:solidFill>
                  <a:srgbClr val="595959"/>
                </a:solidFill>
                <a:latin typeface="WODKNF+Poppins-Light"/>
                <a:cs typeface="WODKNF+Poppins-Light"/>
              </a:rPr>
              <a:t> </a:t>
            </a:r>
            <a:r>
              <a:rPr dirty="0" sz="1800">
                <a:solidFill>
                  <a:srgbClr val="595959"/>
                </a:solidFill>
                <a:latin typeface="WODKNF+Poppins-Light"/>
                <a:cs typeface="WODKNF+Poppins-Light"/>
              </a:rPr>
              <a:t>has</a:t>
            </a:r>
            <a:r>
              <a:rPr dirty="0" sz="1800">
                <a:solidFill>
                  <a:srgbClr val="595959"/>
                </a:solidFill>
                <a:latin typeface="WODKNF+Poppins-Light"/>
                <a:cs typeface="WODKNF+Poppins-Light"/>
              </a:rPr>
              <a:t> </a:t>
            </a:r>
            <a:r>
              <a:rPr dirty="0" sz="1800">
                <a:solidFill>
                  <a:srgbClr val="595959"/>
                </a:solidFill>
                <a:latin typeface="WODKNF+Poppins-Light"/>
                <a:cs typeface="WODKNF+Poppins-Light"/>
              </a:rPr>
              <a:t>survived</a:t>
            </a:r>
            <a:r>
              <a:rPr dirty="0" sz="1800">
                <a:solidFill>
                  <a:srgbClr val="595959"/>
                </a:solidFill>
                <a:latin typeface="WODKNF+Poppins-Light"/>
                <a:cs typeface="WODKNF+Poppins-Light"/>
              </a:rPr>
              <a:t> </a:t>
            </a:r>
            <a:r>
              <a:rPr dirty="0" sz="1800">
                <a:solidFill>
                  <a:srgbClr val="595959"/>
                </a:solidFill>
                <a:latin typeface="WODKNF+Poppins-Light"/>
                <a:cs typeface="WODKNF+Poppins-Light"/>
              </a:rPr>
              <a:t>not</a:t>
            </a:r>
            <a:r>
              <a:rPr dirty="0" sz="1800">
                <a:solidFill>
                  <a:srgbClr val="595959"/>
                </a:solidFill>
                <a:latin typeface="WODKNF+Poppins-Light"/>
                <a:cs typeface="WODKNF+Poppins-Light"/>
              </a:rPr>
              <a:t> </a:t>
            </a:r>
            <a:r>
              <a:rPr dirty="0" sz="1800">
                <a:solidFill>
                  <a:srgbClr val="595959"/>
                </a:solidFill>
                <a:latin typeface="WODKNF+Poppins-Light"/>
                <a:cs typeface="WODKNF+Poppins-Light"/>
              </a:rPr>
              <a:t>only</a:t>
            </a:r>
            <a:r>
              <a:rPr dirty="0" sz="1800">
                <a:solidFill>
                  <a:srgbClr val="595959"/>
                </a:solidFill>
                <a:latin typeface="WODKNF+Poppins-Light"/>
                <a:cs typeface="WODKNF+Poppins-Light"/>
              </a:rPr>
              <a:t> </a:t>
            </a:r>
            <a:r>
              <a:rPr dirty="0" sz="1800">
                <a:solidFill>
                  <a:srgbClr val="595959"/>
                </a:solidFill>
                <a:latin typeface="WODKNF+Poppins-Light"/>
                <a:cs typeface="WODKNF+Poppins-Light"/>
              </a:rPr>
              <a:t>five</a:t>
            </a:r>
            <a:r>
              <a:rPr dirty="0" sz="1800">
                <a:solidFill>
                  <a:srgbClr val="595959"/>
                </a:solidFill>
                <a:latin typeface="WODKNF+Poppins-Light"/>
                <a:cs typeface="WODKNF+Poppins-Light"/>
              </a:rPr>
              <a:t> </a:t>
            </a:r>
            <a:r>
              <a:rPr dirty="0" sz="1800">
                <a:solidFill>
                  <a:srgbClr val="595959"/>
                </a:solidFill>
                <a:latin typeface="WODKNF+Poppins-Light"/>
                <a:cs typeface="WODKNF+Poppins-Light"/>
              </a:rPr>
              <a:t>centuries,</a:t>
            </a:r>
            <a:r>
              <a:rPr dirty="0" sz="1800">
                <a:solidFill>
                  <a:srgbClr val="595959"/>
                </a:solidFill>
                <a:latin typeface="WODKNF+Poppins-Light"/>
                <a:cs typeface="WODKNF+Poppins-Light"/>
              </a:rPr>
              <a:t> </a:t>
            </a:r>
            <a:r>
              <a:rPr dirty="0" sz="1800">
                <a:solidFill>
                  <a:srgbClr val="595959"/>
                </a:solidFill>
                <a:latin typeface="WODKNF+Poppins-Light"/>
                <a:cs typeface="WODKNF+Poppins-Light"/>
              </a:rPr>
              <a:t>but</a:t>
            </a:r>
            <a:r>
              <a:rPr dirty="0" sz="1800">
                <a:solidFill>
                  <a:srgbClr val="595959"/>
                </a:solidFill>
                <a:latin typeface="WODKNF+Poppins-Light"/>
                <a:cs typeface="WODKNF+Poppins-Light"/>
              </a:rPr>
              <a:t> </a:t>
            </a:r>
            <a:r>
              <a:rPr dirty="0" sz="1800">
                <a:solidFill>
                  <a:srgbClr val="595959"/>
                </a:solidFill>
                <a:latin typeface="WODKNF+Poppins-Light"/>
                <a:cs typeface="WODKNF+Poppins-Light"/>
              </a:rPr>
              <a:t>also</a:t>
            </a:r>
            <a:r>
              <a:rPr dirty="0" sz="1800">
                <a:solidFill>
                  <a:srgbClr val="595959"/>
                </a:solidFill>
                <a:latin typeface="WODKNF+Poppins-Light"/>
                <a:cs typeface="WODKNF+Poppins-Light"/>
              </a:rPr>
              <a:t> </a:t>
            </a:r>
            <a:r>
              <a:rPr dirty="0" sz="1800">
                <a:solidFill>
                  <a:srgbClr val="595959"/>
                </a:solidFill>
                <a:latin typeface="WODKNF+Poppins-Light"/>
                <a:cs typeface="WODKNF+Poppins-Light"/>
              </a:rPr>
              <a:t>the</a:t>
            </a:r>
            <a:r>
              <a:rPr dirty="0" sz="1800">
                <a:solidFill>
                  <a:srgbClr val="595959"/>
                </a:solidFill>
                <a:latin typeface="WODKNF+Poppins-Light"/>
                <a:cs typeface="WODKNF+Poppins-Light"/>
              </a:rPr>
              <a:t> </a:t>
            </a:r>
            <a:r>
              <a:rPr dirty="0" sz="1800">
                <a:solidFill>
                  <a:srgbClr val="595959"/>
                </a:solidFill>
                <a:latin typeface="WODKNF+Poppins-Light"/>
                <a:cs typeface="WODKNF+Poppins-Light"/>
              </a:rPr>
              <a:t>leap</a:t>
            </a:r>
            <a:r>
              <a:rPr dirty="0" sz="1800">
                <a:solidFill>
                  <a:srgbClr val="595959"/>
                </a:solidFill>
                <a:latin typeface="WODKNF+Poppins-Light"/>
                <a:cs typeface="WODKNF+Poppins-Light"/>
              </a:rPr>
              <a:t> </a:t>
            </a:r>
            <a:r>
              <a:rPr dirty="0" sz="1800">
                <a:solidFill>
                  <a:srgbClr val="595959"/>
                </a:solidFill>
                <a:latin typeface="WODKNF+Poppins-Light"/>
                <a:cs typeface="WODKNF+Poppins-Light"/>
              </a:rPr>
              <a:t>into</a:t>
            </a:r>
            <a:r>
              <a:rPr dirty="0" sz="1800">
                <a:solidFill>
                  <a:srgbClr val="595959"/>
                </a:solidFill>
                <a:latin typeface="WODKNF+Poppins-Light"/>
                <a:cs typeface="WODKNF+Poppins-Light"/>
              </a:rPr>
              <a:t> </a:t>
            </a:r>
            <a:r>
              <a:rPr dirty="0" sz="1800">
                <a:solidFill>
                  <a:srgbClr val="595959"/>
                </a:solidFill>
                <a:latin typeface="WODKNF+Poppins-Light"/>
                <a:cs typeface="WODKNF+Poppins-Light"/>
              </a:rPr>
              <a:t>electronic</a:t>
            </a:r>
            <a:r>
              <a:rPr dirty="0" sz="1800">
                <a:solidFill>
                  <a:srgbClr val="595959"/>
                </a:solidFill>
                <a:latin typeface="WODKNF+Poppins-Light"/>
                <a:cs typeface="WODKNF+Poppins-Light"/>
              </a:rPr>
              <a:t> </a:t>
            </a:r>
            <a:r>
              <a:rPr dirty="0" sz="1800">
                <a:solidFill>
                  <a:srgbClr val="595959"/>
                </a:solidFill>
                <a:latin typeface="WODKNF+Poppins-Light"/>
                <a:cs typeface="WODKNF+Poppins-Light"/>
              </a:rPr>
              <a:t>typesetting.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3169684" y="4330396"/>
            <a:ext cx="1947900" cy="66293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520"/>
              </a:lnSpc>
              <a:spcBef>
                <a:spcPts val="0"/>
              </a:spcBef>
              <a:spcAft>
                <a:spcPts val="0"/>
              </a:spcAft>
            </a:pPr>
            <a:r>
              <a:rPr dirty="0" sz="1800">
                <a:solidFill>
                  <a:srgbClr val="2b2d85"/>
                </a:solidFill>
                <a:latin typeface="WODKNF+Poppins-Light"/>
                <a:cs typeface="WODKNF+Poppins-Light"/>
              </a:rPr>
              <a:t>Sample</a:t>
            </a:r>
            <a:r>
              <a:rPr dirty="0" sz="1800">
                <a:solidFill>
                  <a:srgbClr val="2b2d85"/>
                </a:solidFill>
                <a:latin typeface="WODKNF+Poppins-Light"/>
                <a:cs typeface="WODKNF+Poppins-Light"/>
              </a:rPr>
              <a:t> </a:t>
            </a:r>
            <a:r>
              <a:rPr dirty="0" sz="1800">
                <a:solidFill>
                  <a:srgbClr val="2b2d85"/>
                </a:solidFill>
                <a:latin typeface="WODKNF+Poppins-Light"/>
                <a:cs typeface="WODKNF+Poppins-Light"/>
              </a:rPr>
              <a:t>name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10185340" y="4330396"/>
            <a:ext cx="1947900" cy="66293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520"/>
              </a:lnSpc>
              <a:spcBef>
                <a:spcPts val="0"/>
              </a:spcBef>
              <a:spcAft>
                <a:spcPts val="0"/>
              </a:spcAft>
            </a:pPr>
            <a:r>
              <a:rPr dirty="0" sz="1800">
                <a:solidFill>
                  <a:srgbClr val="2b2d85"/>
                </a:solidFill>
                <a:latin typeface="WODKNF+Poppins-Light"/>
                <a:cs typeface="WODKNF+Poppins-Light"/>
              </a:rPr>
              <a:t>Sample</a:t>
            </a:r>
            <a:r>
              <a:rPr dirty="0" sz="1800">
                <a:solidFill>
                  <a:srgbClr val="2b2d85"/>
                </a:solidFill>
                <a:latin typeface="WODKNF+Poppins-Light"/>
                <a:cs typeface="WODKNF+Poppins-Light"/>
              </a:rPr>
              <a:t> </a:t>
            </a:r>
            <a:r>
              <a:rPr dirty="0" sz="1800">
                <a:solidFill>
                  <a:srgbClr val="2b2d85"/>
                </a:solidFill>
                <a:latin typeface="WODKNF+Poppins-Light"/>
                <a:cs typeface="WODKNF+Poppins-Light"/>
              </a:rPr>
              <a:t>name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3169684" y="4604716"/>
            <a:ext cx="1893265" cy="66293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520"/>
              </a:lnSpc>
              <a:spcBef>
                <a:spcPts val="0"/>
              </a:spcBef>
              <a:spcAft>
                <a:spcPts val="0"/>
              </a:spcAft>
            </a:pPr>
            <a:r>
              <a:rPr dirty="0" sz="1800">
                <a:solidFill>
                  <a:srgbClr val="595959"/>
                </a:solidFill>
                <a:latin typeface="WODKNF+Poppins-Light"/>
                <a:cs typeface="WODKNF+Poppins-Light"/>
              </a:rPr>
              <a:t>Same</a:t>
            </a:r>
            <a:r>
              <a:rPr dirty="0" sz="1800">
                <a:solidFill>
                  <a:srgbClr val="595959"/>
                </a:solidFill>
                <a:latin typeface="WODKNF+Poppins-Light"/>
                <a:cs typeface="WODKNF+Poppins-Light"/>
              </a:rPr>
              <a:t> </a:t>
            </a:r>
            <a:r>
              <a:rPr dirty="0" sz="1800">
                <a:solidFill>
                  <a:srgbClr val="595959"/>
                </a:solidFill>
                <a:latin typeface="WODKNF+Poppins-Light"/>
                <a:cs typeface="WODKNF+Poppins-Light"/>
              </a:rPr>
              <a:t>job</a:t>
            </a:r>
            <a:r>
              <a:rPr dirty="0" sz="1800">
                <a:solidFill>
                  <a:srgbClr val="595959"/>
                </a:solidFill>
                <a:latin typeface="WODKNF+Poppins-Light"/>
                <a:cs typeface="WODKNF+Poppins-Light"/>
              </a:rPr>
              <a:t> </a:t>
            </a:r>
            <a:r>
              <a:rPr dirty="0" sz="1800">
                <a:solidFill>
                  <a:srgbClr val="595959"/>
                </a:solidFill>
                <a:latin typeface="WODKNF+Poppins-Light"/>
                <a:cs typeface="WODKNF+Poppins-Light"/>
              </a:rPr>
              <a:t>title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10185340" y="4604716"/>
            <a:ext cx="1893264" cy="66293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520"/>
              </a:lnSpc>
              <a:spcBef>
                <a:spcPts val="0"/>
              </a:spcBef>
              <a:spcAft>
                <a:spcPts val="0"/>
              </a:spcAft>
            </a:pPr>
            <a:r>
              <a:rPr dirty="0" sz="1800">
                <a:solidFill>
                  <a:srgbClr val="595959"/>
                </a:solidFill>
                <a:latin typeface="WODKNF+Poppins-Light"/>
                <a:cs typeface="WODKNF+Poppins-Light"/>
              </a:rPr>
              <a:t>Same</a:t>
            </a:r>
            <a:r>
              <a:rPr dirty="0" sz="1800">
                <a:solidFill>
                  <a:srgbClr val="595959"/>
                </a:solidFill>
                <a:latin typeface="WODKNF+Poppins-Light"/>
                <a:cs typeface="WODKNF+Poppins-Light"/>
              </a:rPr>
              <a:t> </a:t>
            </a:r>
            <a:r>
              <a:rPr dirty="0" sz="1800">
                <a:solidFill>
                  <a:srgbClr val="595959"/>
                </a:solidFill>
                <a:latin typeface="WODKNF+Poppins-Light"/>
                <a:cs typeface="WODKNF+Poppins-Light"/>
              </a:rPr>
              <a:t>job</a:t>
            </a:r>
            <a:r>
              <a:rPr dirty="0" sz="1800">
                <a:solidFill>
                  <a:srgbClr val="595959"/>
                </a:solidFill>
                <a:latin typeface="WODKNF+Poppins-Light"/>
                <a:cs typeface="WODKNF+Poppins-Light"/>
              </a:rPr>
              <a:t> </a:t>
            </a:r>
            <a:r>
              <a:rPr dirty="0" sz="1800">
                <a:solidFill>
                  <a:srgbClr val="595959"/>
                </a:solidFill>
                <a:latin typeface="WODKNF+Poppins-Light"/>
                <a:cs typeface="WODKNF+Poppins-Light"/>
              </a:rPr>
              <a:t>title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3169684" y="4879036"/>
            <a:ext cx="3618943" cy="66293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520"/>
              </a:lnSpc>
              <a:spcBef>
                <a:spcPts val="0"/>
              </a:spcBef>
              <a:spcAft>
                <a:spcPts val="0"/>
              </a:spcAft>
            </a:pPr>
            <a:r>
              <a:rPr dirty="0" sz="1800">
                <a:solidFill>
                  <a:srgbClr val="595959"/>
                </a:solidFill>
                <a:latin typeface="WODKNF+Poppins-Light"/>
                <a:cs typeface="WODKNF+Poppins-Light"/>
              </a:rPr>
              <a:t>Sample@sampleemail.com</a:t>
            </a:r>
          </a:p>
        </p:txBody>
      </p:sp>
      <p:sp>
        <p:nvSpPr>
          <p:cNvPr id="10" name="object 10"/>
          <p:cNvSpPr txBox="1"/>
          <p:nvPr/>
        </p:nvSpPr>
        <p:spPr>
          <a:xfrm>
            <a:off x="10185340" y="4879036"/>
            <a:ext cx="3618943" cy="66293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520"/>
              </a:lnSpc>
              <a:spcBef>
                <a:spcPts val="0"/>
              </a:spcBef>
              <a:spcAft>
                <a:spcPts val="0"/>
              </a:spcAft>
            </a:pPr>
            <a:r>
              <a:rPr dirty="0" sz="1800">
                <a:solidFill>
                  <a:srgbClr val="595959"/>
                </a:solidFill>
                <a:latin typeface="WODKNF+Poppins-Light"/>
                <a:cs typeface="WODKNF+Poppins-Light"/>
              </a:rPr>
              <a:t>Sample@sampleemail.com</a:t>
            </a:r>
          </a:p>
        </p:txBody>
      </p:sp>
      <p:sp>
        <p:nvSpPr>
          <p:cNvPr id="11" name="object 11"/>
          <p:cNvSpPr txBox="1"/>
          <p:nvPr/>
        </p:nvSpPr>
        <p:spPr>
          <a:xfrm>
            <a:off x="3169684" y="6404668"/>
            <a:ext cx="1947900" cy="66293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520"/>
              </a:lnSpc>
              <a:spcBef>
                <a:spcPts val="0"/>
              </a:spcBef>
              <a:spcAft>
                <a:spcPts val="0"/>
              </a:spcAft>
            </a:pPr>
            <a:r>
              <a:rPr dirty="0" sz="1800">
                <a:solidFill>
                  <a:srgbClr val="2b2d85"/>
                </a:solidFill>
                <a:latin typeface="WODKNF+Poppins-Light"/>
                <a:cs typeface="WODKNF+Poppins-Light"/>
              </a:rPr>
              <a:t>Sample</a:t>
            </a:r>
            <a:r>
              <a:rPr dirty="0" sz="1800">
                <a:solidFill>
                  <a:srgbClr val="2b2d85"/>
                </a:solidFill>
                <a:latin typeface="WODKNF+Poppins-Light"/>
                <a:cs typeface="WODKNF+Poppins-Light"/>
              </a:rPr>
              <a:t> </a:t>
            </a:r>
            <a:r>
              <a:rPr dirty="0" sz="1800">
                <a:solidFill>
                  <a:srgbClr val="2b2d85"/>
                </a:solidFill>
                <a:latin typeface="WODKNF+Poppins-Light"/>
                <a:cs typeface="WODKNF+Poppins-Light"/>
              </a:rPr>
              <a:t>name</a:t>
            </a:r>
          </a:p>
        </p:txBody>
      </p:sp>
      <p:sp>
        <p:nvSpPr>
          <p:cNvPr id="12" name="object 12"/>
          <p:cNvSpPr txBox="1"/>
          <p:nvPr/>
        </p:nvSpPr>
        <p:spPr>
          <a:xfrm>
            <a:off x="10185340" y="6404668"/>
            <a:ext cx="1947900" cy="66293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520"/>
              </a:lnSpc>
              <a:spcBef>
                <a:spcPts val="0"/>
              </a:spcBef>
              <a:spcAft>
                <a:spcPts val="0"/>
              </a:spcAft>
            </a:pPr>
            <a:r>
              <a:rPr dirty="0" sz="1800">
                <a:solidFill>
                  <a:srgbClr val="2b2d85"/>
                </a:solidFill>
                <a:latin typeface="WODKNF+Poppins-Light"/>
                <a:cs typeface="WODKNF+Poppins-Light"/>
              </a:rPr>
              <a:t>Sample</a:t>
            </a:r>
            <a:r>
              <a:rPr dirty="0" sz="1800">
                <a:solidFill>
                  <a:srgbClr val="2b2d85"/>
                </a:solidFill>
                <a:latin typeface="WODKNF+Poppins-Light"/>
                <a:cs typeface="WODKNF+Poppins-Light"/>
              </a:rPr>
              <a:t> </a:t>
            </a:r>
            <a:r>
              <a:rPr dirty="0" sz="1800">
                <a:solidFill>
                  <a:srgbClr val="2b2d85"/>
                </a:solidFill>
                <a:latin typeface="WODKNF+Poppins-Light"/>
                <a:cs typeface="WODKNF+Poppins-Light"/>
              </a:rPr>
              <a:t>name</a:t>
            </a:r>
          </a:p>
        </p:txBody>
      </p:sp>
      <p:sp>
        <p:nvSpPr>
          <p:cNvPr id="13" name="object 13"/>
          <p:cNvSpPr txBox="1"/>
          <p:nvPr/>
        </p:nvSpPr>
        <p:spPr>
          <a:xfrm>
            <a:off x="3169684" y="6678987"/>
            <a:ext cx="1893265" cy="66293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520"/>
              </a:lnSpc>
              <a:spcBef>
                <a:spcPts val="0"/>
              </a:spcBef>
              <a:spcAft>
                <a:spcPts val="0"/>
              </a:spcAft>
            </a:pPr>
            <a:r>
              <a:rPr dirty="0" sz="1800">
                <a:solidFill>
                  <a:srgbClr val="595959"/>
                </a:solidFill>
                <a:latin typeface="WODKNF+Poppins-Light"/>
                <a:cs typeface="WODKNF+Poppins-Light"/>
              </a:rPr>
              <a:t>Same</a:t>
            </a:r>
            <a:r>
              <a:rPr dirty="0" sz="1800">
                <a:solidFill>
                  <a:srgbClr val="595959"/>
                </a:solidFill>
                <a:latin typeface="WODKNF+Poppins-Light"/>
                <a:cs typeface="WODKNF+Poppins-Light"/>
              </a:rPr>
              <a:t> </a:t>
            </a:r>
            <a:r>
              <a:rPr dirty="0" sz="1800">
                <a:solidFill>
                  <a:srgbClr val="595959"/>
                </a:solidFill>
                <a:latin typeface="WODKNF+Poppins-Light"/>
                <a:cs typeface="WODKNF+Poppins-Light"/>
              </a:rPr>
              <a:t>job</a:t>
            </a:r>
            <a:r>
              <a:rPr dirty="0" sz="1800">
                <a:solidFill>
                  <a:srgbClr val="595959"/>
                </a:solidFill>
                <a:latin typeface="WODKNF+Poppins-Light"/>
                <a:cs typeface="WODKNF+Poppins-Light"/>
              </a:rPr>
              <a:t> </a:t>
            </a:r>
            <a:r>
              <a:rPr dirty="0" sz="1800">
                <a:solidFill>
                  <a:srgbClr val="595959"/>
                </a:solidFill>
                <a:latin typeface="WODKNF+Poppins-Light"/>
                <a:cs typeface="WODKNF+Poppins-Light"/>
              </a:rPr>
              <a:t>title</a:t>
            </a:r>
          </a:p>
        </p:txBody>
      </p:sp>
      <p:sp>
        <p:nvSpPr>
          <p:cNvPr id="14" name="object 14"/>
          <p:cNvSpPr txBox="1"/>
          <p:nvPr/>
        </p:nvSpPr>
        <p:spPr>
          <a:xfrm>
            <a:off x="10185340" y="6678987"/>
            <a:ext cx="1893264" cy="66293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520"/>
              </a:lnSpc>
              <a:spcBef>
                <a:spcPts val="0"/>
              </a:spcBef>
              <a:spcAft>
                <a:spcPts val="0"/>
              </a:spcAft>
            </a:pPr>
            <a:r>
              <a:rPr dirty="0" sz="1800">
                <a:solidFill>
                  <a:srgbClr val="595959"/>
                </a:solidFill>
                <a:latin typeface="WODKNF+Poppins-Light"/>
                <a:cs typeface="WODKNF+Poppins-Light"/>
              </a:rPr>
              <a:t>Same</a:t>
            </a:r>
            <a:r>
              <a:rPr dirty="0" sz="1800">
                <a:solidFill>
                  <a:srgbClr val="595959"/>
                </a:solidFill>
                <a:latin typeface="WODKNF+Poppins-Light"/>
                <a:cs typeface="WODKNF+Poppins-Light"/>
              </a:rPr>
              <a:t> </a:t>
            </a:r>
            <a:r>
              <a:rPr dirty="0" sz="1800">
                <a:solidFill>
                  <a:srgbClr val="595959"/>
                </a:solidFill>
                <a:latin typeface="WODKNF+Poppins-Light"/>
                <a:cs typeface="WODKNF+Poppins-Light"/>
              </a:rPr>
              <a:t>job</a:t>
            </a:r>
            <a:r>
              <a:rPr dirty="0" sz="1800">
                <a:solidFill>
                  <a:srgbClr val="595959"/>
                </a:solidFill>
                <a:latin typeface="WODKNF+Poppins-Light"/>
                <a:cs typeface="WODKNF+Poppins-Light"/>
              </a:rPr>
              <a:t> </a:t>
            </a:r>
            <a:r>
              <a:rPr dirty="0" sz="1800">
                <a:solidFill>
                  <a:srgbClr val="595959"/>
                </a:solidFill>
                <a:latin typeface="WODKNF+Poppins-Light"/>
                <a:cs typeface="WODKNF+Poppins-Light"/>
              </a:rPr>
              <a:t>title</a:t>
            </a:r>
          </a:p>
        </p:txBody>
      </p:sp>
      <p:sp>
        <p:nvSpPr>
          <p:cNvPr id="15" name="object 15"/>
          <p:cNvSpPr txBox="1"/>
          <p:nvPr/>
        </p:nvSpPr>
        <p:spPr>
          <a:xfrm>
            <a:off x="3169684" y="6953307"/>
            <a:ext cx="3618943" cy="66293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520"/>
              </a:lnSpc>
              <a:spcBef>
                <a:spcPts val="0"/>
              </a:spcBef>
              <a:spcAft>
                <a:spcPts val="0"/>
              </a:spcAft>
            </a:pPr>
            <a:r>
              <a:rPr dirty="0" sz="1800">
                <a:solidFill>
                  <a:srgbClr val="595959"/>
                </a:solidFill>
                <a:latin typeface="WODKNF+Poppins-Light"/>
                <a:cs typeface="WODKNF+Poppins-Light"/>
              </a:rPr>
              <a:t>Sample@sampleemail.com</a:t>
            </a:r>
          </a:p>
        </p:txBody>
      </p:sp>
      <p:sp>
        <p:nvSpPr>
          <p:cNvPr id="16" name="object 16"/>
          <p:cNvSpPr txBox="1"/>
          <p:nvPr/>
        </p:nvSpPr>
        <p:spPr>
          <a:xfrm>
            <a:off x="10185340" y="6953307"/>
            <a:ext cx="3618943" cy="66293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520"/>
              </a:lnSpc>
              <a:spcBef>
                <a:spcPts val="0"/>
              </a:spcBef>
              <a:spcAft>
                <a:spcPts val="0"/>
              </a:spcAft>
            </a:pPr>
            <a:r>
              <a:rPr dirty="0" sz="1800">
                <a:solidFill>
                  <a:srgbClr val="595959"/>
                </a:solidFill>
                <a:latin typeface="WODKNF+Poppins-Light"/>
                <a:cs typeface="WODKNF+Poppins-Light"/>
              </a:rPr>
              <a:t>Sample@sampleemail.com</a:t>
            </a:r>
          </a:p>
        </p:txBody>
      </p:sp>
      <p:sp>
        <p:nvSpPr>
          <p:cNvPr id="17" name="object 17"/>
          <p:cNvSpPr txBox="1"/>
          <p:nvPr/>
        </p:nvSpPr>
        <p:spPr>
          <a:xfrm>
            <a:off x="3169684" y="8473604"/>
            <a:ext cx="1947900" cy="66293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520"/>
              </a:lnSpc>
              <a:spcBef>
                <a:spcPts val="0"/>
              </a:spcBef>
              <a:spcAft>
                <a:spcPts val="0"/>
              </a:spcAft>
            </a:pPr>
            <a:r>
              <a:rPr dirty="0" sz="1800">
                <a:solidFill>
                  <a:srgbClr val="2b2d85"/>
                </a:solidFill>
                <a:latin typeface="WODKNF+Poppins-Light"/>
                <a:cs typeface="WODKNF+Poppins-Light"/>
              </a:rPr>
              <a:t>Sample</a:t>
            </a:r>
            <a:r>
              <a:rPr dirty="0" sz="1800">
                <a:solidFill>
                  <a:srgbClr val="2b2d85"/>
                </a:solidFill>
                <a:latin typeface="WODKNF+Poppins-Light"/>
                <a:cs typeface="WODKNF+Poppins-Light"/>
              </a:rPr>
              <a:t> </a:t>
            </a:r>
            <a:r>
              <a:rPr dirty="0" sz="1800">
                <a:solidFill>
                  <a:srgbClr val="2b2d85"/>
                </a:solidFill>
                <a:latin typeface="WODKNF+Poppins-Light"/>
                <a:cs typeface="WODKNF+Poppins-Light"/>
              </a:rPr>
              <a:t>name</a:t>
            </a:r>
          </a:p>
        </p:txBody>
      </p:sp>
      <p:sp>
        <p:nvSpPr>
          <p:cNvPr id="18" name="object 18"/>
          <p:cNvSpPr txBox="1"/>
          <p:nvPr/>
        </p:nvSpPr>
        <p:spPr>
          <a:xfrm>
            <a:off x="10185340" y="8473604"/>
            <a:ext cx="1947900" cy="66293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520"/>
              </a:lnSpc>
              <a:spcBef>
                <a:spcPts val="0"/>
              </a:spcBef>
              <a:spcAft>
                <a:spcPts val="0"/>
              </a:spcAft>
            </a:pPr>
            <a:r>
              <a:rPr dirty="0" sz="1800">
                <a:solidFill>
                  <a:srgbClr val="2b2d85"/>
                </a:solidFill>
                <a:latin typeface="WODKNF+Poppins-Light"/>
                <a:cs typeface="WODKNF+Poppins-Light"/>
              </a:rPr>
              <a:t>Sample</a:t>
            </a:r>
            <a:r>
              <a:rPr dirty="0" sz="1800">
                <a:solidFill>
                  <a:srgbClr val="2b2d85"/>
                </a:solidFill>
                <a:latin typeface="WODKNF+Poppins-Light"/>
                <a:cs typeface="WODKNF+Poppins-Light"/>
              </a:rPr>
              <a:t> </a:t>
            </a:r>
            <a:r>
              <a:rPr dirty="0" sz="1800">
                <a:solidFill>
                  <a:srgbClr val="2b2d85"/>
                </a:solidFill>
                <a:latin typeface="WODKNF+Poppins-Light"/>
                <a:cs typeface="WODKNF+Poppins-Light"/>
              </a:rPr>
              <a:t>name</a:t>
            </a:r>
          </a:p>
        </p:txBody>
      </p:sp>
      <p:sp>
        <p:nvSpPr>
          <p:cNvPr id="19" name="object 19"/>
          <p:cNvSpPr txBox="1"/>
          <p:nvPr/>
        </p:nvSpPr>
        <p:spPr>
          <a:xfrm>
            <a:off x="3169684" y="8747923"/>
            <a:ext cx="1893265" cy="66293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520"/>
              </a:lnSpc>
              <a:spcBef>
                <a:spcPts val="0"/>
              </a:spcBef>
              <a:spcAft>
                <a:spcPts val="0"/>
              </a:spcAft>
            </a:pPr>
            <a:r>
              <a:rPr dirty="0" sz="1800">
                <a:solidFill>
                  <a:srgbClr val="595959"/>
                </a:solidFill>
                <a:latin typeface="WODKNF+Poppins-Light"/>
                <a:cs typeface="WODKNF+Poppins-Light"/>
              </a:rPr>
              <a:t>Same</a:t>
            </a:r>
            <a:r>
              <a:rPr dirty="0" sz="1800">
                <a:solidFill>
                  <a:srgbClr val="595959"/>
                </a:solidFill>
                <a:latin typeface="WODKNF+Poppins-Light"/>
                <a:cs typeface="WODKNF+Poppins-Light"/>
              </a:rPr>
              <a:t> </a:t>
            </a:r>
            <a:r>
              <a:rPr dirty="0" sz="1800">
                <a:solidFill>
                  <a:srgbClr val="595959"/>
                </a:solidFill>
                <a:latin typeface="WODKNF+Poppins-Light"/>
                <a:cs typeface="WODKNF+Poppins-Light"/>
              </a:rPr>
              <a:t>job</a:t>
            </a:r>
            <a:r>
              <a:rPr dirty="0" sz="1800">
                <a:solidFill>
                  <a:srgbClr val="595959"/>
                </a:solidFill>
                <a:latin typeface="WODKNF+Poppins-Light"/>
                <a:cs typeface="WODKNF+Poppins-Light"/>
              </a:rPr>
              <a:t> </a:t>
            </a:r>
            <a:r>
              <a:rPr dirty="0" sz="1800">
                <a:solidFill>
                  <a:srgbClr val="595959"/>
                </a:solidFill>
                <a:latin typeface="WODKNF+Poppins-Light"/>
                <a:cs typeface="WODKNF+Poppins-Light"/>
              </a:rPr>
              <a:t>title</a:t>
            </a:r>
          </a:p>
        </p:txBody>
      </p:sp>
      <p:sp>
        <p:nvSpPr>
          <p:cNvPr id="20" name="object 20"/>
          <p:cNvSpPr txBox="1"/>
          <p:nvPr/>
        </p:nvSpPr>
        <p:spPr>
          <a:xfrm>
            <a:off x="10185340" y="8747923"/>
            <a:ext cx="1893264" cy="66293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520"/>
              </a:lnSpc>
              <a:spcBef>
                <a:spcPts val="0"/>
              </a:spcBef>
              <a:spcAft>
                <a:spcPts val="0"/>
              </a:spcAft>
            </a:pPr>
            <a:r>
              <a:rPr dirty="0" sz="1800">
                <a:solidFill>
                  <a:srgbClr val="595959"/>
                </a:solidFill>
                <a:latin typeface="WODKNF+Poppins-Light"/>
                <a:cs typeface="WODKNF+Poppins-Light"/>
              </a:rPr>
              <a:t>Same</a:t>
            </a:r>
            <a:r>
              <a:rPr dirty="0" sz="1800">
                <a:solidFill>
                  <a:srgbClr val="595959"/>
                </a:solidFill>
                <a:latin typeface="WODKNF+Poppins-Light"/>
                <a:cs typeface="WODKNF+Poppins-Light"/>
              </a:rPr>
              <a:t> </a:t>
            </a:r>
            <a:r>
              <a:rPr dirty="0" sz="1800">
                <a:solidFill>
                  <a:srgbClr val="595959"/>
                </a:solidFill>
                <a:latin typeface="WODKNF+Poppins-Light"/>
                <a:cs typeface="WODKNF+Poppins-Light"/>
              </a:rPr>
              <a:t>job</a:t>
            </a:r>
            <a:r>
              <a:rPr dirty="0" sz="1800">
                <a:solidFill>
                  <a:srgbClr val="595959"/>
                </a:solidFill>
                <a:latin typeface="WODKNF+Poppins-Light"/>
                <a:cs typeface="WODKNF+Poppins-Light"/>
              </a:rPr>
              <a:t> </a:t>
            </a:r>
            <a:r>
              <a:rPr dirty="0" sz="1800">
                <a:solidFill>
                  <a:srgbClr val="595959"/>
                </a:solidFill>
                <a:latin typeface="WODKNF+Poppins-Light"/>
                <a:cs typeface="WODKNF+Poppins-Light"/>
              </a:rPr>
              <a:t>title</a:t>
            </a:r>
          </a:p>
        </p:txBody>
      </p:sp>
      <p:sp>
        <p:nvSpPr>
          <p:cNvPr id="21" name="object 21"/>
          <p:cNvSpPr txBox="1"/>
          <p:nvPr/>
        </p:nvSpPr>
        <p:spPr>
          <a:xfrm>
            <a:off x="3169684" y="9022244"/>
            <a:ext cx="3618943" cy="66293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520"/>
              </a:lnSpc>
              <a:spcBef>
                <a:spcPts val="0"/>
              </a:spcBef>
              <a:spcAft>
                <a:spcPts val="0"/>
              </a:spcAft>
            </a:pPr>
            <a:r>
              <a:rPr dirty="0" sz="1800">
                <a:solidFill>
                  <a:srgbClr val="595959"/>
                </a:solidFill>
                <a:latin typeface="WODKNF+Poppins-Light"/>
                <a:cs typeface="WODKNF+Poppins-Light"/>
              </a:rPr>
              <a:t>Sample@sampleemail.com</a:t>
            </a:r>
          </a:p>
        </p:txBody>
      </p:sp>
      <p:sp>
        <p:nvSpPr>
          <p:cNvPr id="22" name="object 22"/>
          <p:cNvSpPr txBox="1"/>
          <p:nvPr/>
        </p:nvSpPr>
        <p:spPr>
          <a:xfrm>
            <a:off x="10185340" y="9022244"/>
            <a:ext cx="3618943" cy="66293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520"/>
              </a:lnSpc>
              <a:spcBef>
                <a:spcPts val="0"/>
              </a:spcBef>
              <a:spcAft>
                <a:spcPts val="0"/>
              </a:spcAft>
            </a:pPr>
            <a:r>
              <a:rPr dirty="0" sz="1800">
                <a:solidFill>
                  <a:srgbClr val="595959"/>
                </a:solidFill>
                <a:latin typeface="WODKNF+Poppins-Light"/>
                <a:cs typeface="WODKNF+Poppins-Light"/>
              </a:rPr>
              <a:t>Sample@sampleemail.com</a:t>
            </a:r>
          </a:p>
        </p:txBody>
      </p:sp>
    </p:spTree>
  </p:cSld>
  <p:clrMapOvr>
    <a:masterClrMapping/>
  </p:clrMapOvr>
</p:sld>
</file>

<file path=ppt/slides/slide11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18288000" cy="102870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1182658" y="3252110"/>
            <a:ext cx="7007504" cy="298323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1339"/>
              </a:lnSpc>
              <a:spcBef>
                <a:spcPts val="0"/>
              </a:spcBef>
              <a:spcAft>
                <a:spcPts val="0"/>
              </a:spcAft>
            </a:pPr>
            <a:r>
              <a:rPr dirty="0" sz="8100">
                <a:solidFill>
                  <a:srgbClr val="2b2d85"/>
                </a:solidFill>
                <a:latin typeface="WODKNF+Poppins-Light"/>
                <a:cs typeface="WODKNF+Poppins-Light"/>
              </a:rPr>
              <a:t>Thank</a:t>
            </a:r>
            <a:r>
              <a:rPr dirty="0" sz="8100">
                <a:solidFill>
                  <a:srgbClr val="2b2d85"/>
                </a:solidFill>
                <a:latin typeface="WODKNF+Poppins-Light"/>
                <a:cs typeface="WODKNF+Poppins-Light"/>
              </a:rPr>
              <a:t> </a:t>
            </a:r>
            <a:r>
              <a:rPr dirty="0" sz="8100">
                <a:solidFill>
                  <a:srgbClr val="2b2d85"/>
                </a:solidFill>
                <a:latin typeface="WODKNF+Poppins-Light"/>
                <a:cs typeface="WODKNF+Poppins-Light"/>
              </a:rPr>
              <a:t>you!</a:t>
            </a:r>
          </a:p>
        </p:txBody>
      </p:sp>
    </p:spTree>
  </p:cSld>
  <p:clrMapOvr>
    <a:masterClrMapping/>
  </p:clrMapOvr>
</p:sld>
</file>

<file path=ppt/slides/slide2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18288000" cy="102870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1433565" y="1601491"/>
            <a:ext cx="2694279" cy="132587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5040"/>
              </a:lnSpc>
              <a:spcBef>
                <a:spcPts val="0"/>
              </a:spcBef>
              <a:spcAft>
                <a:spcPts val="0"/>
              </a:spcAft>
            </a:pPr>
            <a:r>
              <a:rPr dirty="0" sz="3600">
                <a:solidFill>
                  <a:srgbClr val="2b2d85"/>
                </a:solidFill>
                <a:latin typeface="WODKNF+Poppins-Light"/>
                <a:cs typeface="WODKNF+Poppins-Light"/>
              </a:rPr>
              <a:t>Slide</a:t>
            </a:r>
            <a:r>
              <a:rPr dirty="0" sz="3600">
                <a:solidFill>
                  <a:srgbClr val="2b2d85"/>
                </a:solidFill>
                <a:latin typeface="WODKNF+Poppins-Light"/>
                <a:cs typeface="WODKNF+Poppins-Light"/>
              </a:rPr>
              <a:t> </a:t>
            </a:r>
            <a:r>
              <a:rPr dirty="0" sz="3600">
                <a:solidFill>
                  <a:srgbClr val="2b2d85"/>
                </a:solidFill>
                <a:latin typeface="WODKNF+Poppins-Light"/>
                <a:cs typeface="WODKNF+Poppins-Light"/>
              </a:rPr>
              <a:t>title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1433565" y="2781390"/>
            <a:ext cx="9964323" cy="258318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520"/>
              </a:lnSpc>
              <a:spcBef>
                <a:spcPts val="0"/>
              </a:spcBef>
              <a:spcAft>
                <a:spcPts val="0"/>
              </a:spcAft>
            </a:pPr>
            <a:r>
              <a:rPr dirty="0" sz="1800">
                <a:solidFill>
                  <a:srgbClr val="595959"/>
                </a:solidFill>
                <a:latin typeface="WODKNF+Poppins-Light"/>
                <a:cs typeface="WODKNF+Poppins-Light"/>
              </a:rPr>
              <a:t>Lorem</a:t>
            </a:r>
            <a:r>
              <a:rPr dirty="0" sz="1800">
                <a:solidFill>
                  <a:srgbClr val="595959"/>
                </a:solidFill>
                <a:latin typeface="WODKNF+Poppins-Light"/>
                <a:cs typeface="WODKNF+Poppins-Light"/>
              </a:rPr>
              <a:t> </a:t>
            </a:r>
            <a:r>
              <a:rPr dirty="0" sz="1800">
                <a:solidFill>
                  <a:srgbClr val="595959"/>
                </a:solidFill>
                <a:latin typeface="WODKNF+Poppins-Light"/>
                <a:cs typeface="WODKNF+Poppins-Light"/>
              </a:rPr>
              <a:t>Ipsumꢀis</a:t>
            </a:r>
            <a:r>
              <a:rPr dirty="0" sz="1800">
                <a:solidFill>
                  <a:srgbClr val="595959"/>
                </a:solidFill>
                <a:latin typeface="WODKNF+Poppins-Light"/>
                <a:cs typeface="WODKNF+Poppins-Light"/>
              </a:rPr>
              <a:t> </a:t>
            </a:r>
            <a:r>
              <a:rPr dirty="0" sz="1800">
                <a:solidFill>
                  <a:srgbClr val="595959"/>
                </a:solidFill>
                <a:latin typeface="WODKNF+Poppins-Light"/>
                <a:cs typeface="WODKNF+Poppins-Light"/>
              </a:rPr>
              <a:t>simply</a:t>
            </a:r>
            <a:r>
              <a:rPr dirty="0" sz="1800">
                <a:solidFill>
                  <a:srgbClr val="595959"/>
                </a:solidFill>
                <a:latin typeface="WODKNF+Poppins-Light"/>
                <a:cs typeface="WODKNF+Poppins-Light"/>
              </a:rPr>
              <a:t> </a:t>
            </a:r>
            <a:r>
              <a:rPr dirty="0" sz="1800">
                <a:solidFill>
                  <a:srgbClr val="595959"/>
                </a:solidFill>
                <a:latin typeface="WODKNF+Poppins-Light"/>
                <a:cs typeface="WODKNF+Poppins-Light"/>
              </a:rPr>
              <a:t>dummy</a:t>
            </a:r>
            <a:r>
              <a:rPr dirty="0" sz="1800">
                <a:solidFill>
                  <a:srgbClr val="595959"/>
                </a:solidFill>
                <a:latin typeface="WODKNF+Poppins-Light"/>
                <a:cs typeface="WODKNF+Poppins-Light"/>
              </a:rPr>
              <a:t> </a:t>
            </a:r>
            <a:r>
              <a:rPr dirty="0" sz="1800">
                <a:solidFill>
                  <a:srgbClr val="595959"/>
                </a:solidFill>
                <a:latin typeface="WODKNF+Poppins-Light"/>
                <a:cs typeface="WODKNF+Poppins-Light"/>
              </a:rPr>
              <a:t>text</a:t>
            </a:r>
            <a:r>
              <a:rPr dirty="0" sz="1800">
                <a:solidFill>
                  <a:srgbClr val="595959"/>
                </a:solidFill>
                <a:latin typeface="WODKNF+Poppins-Light"/>
                <a:cs typeface="WODKNF+Poppins-Light"/>
              </a:rPr>
              <a:t> </a:t>
            </a:r>
            <a:r>
              <a:rPr dirty="0" sz="1800">
                <a:solidFill>
                  <a:srgbClr val="595959"/>
                </a:solidFill>
                <a:latin typeface="WODKNF+Poppins-Light"/>
                <a:cs typeface="WODKNF+Poppins-Light"/>
              </a:rPr>
              <a:t>of</a:t>
            </a:r>
            <a:r>
              <a:rPr dirty="0" sz="1800">
                <a:solidFill>
                  <a:srgbClr val="595959"/>
                </a:solidFill>
                <a:latin typeface="WODKNF+Poppins-Light"/>
                <a:cs typeface="WODKNF+Poppins-Light"/>
              </a:rPr>
              <a:t> </a:t>
            </a:r>
            <a:r>
              <a:rPr dirty="0" sz="1800">
                <a:solidFill>
                  <a:srgbClr val="595959"/>
                </a:solidFill>
                <a:latin typeface="WODKNF+Poppins-Light"/>
                <a:cs typeface="WODKNF+Poppins-Light"/>
              </a:rPr>
              <a:t>the</a:t>
            </a:r>
            <a:r>
              <a:rPr dirty="0" sz="1800">
                <a:solidFill>
                  <a:srgbClr val="595959"/>
                </a:solidFill>
                <a:latin typeface="WODKNF+Poppins-Light"/>
                <a:cs typeface="WODKNF+Poppins-Light"/>
              </a:rPr>
              <a:t> </a:t>
            </a:r>
            <a:r>
              <a:rPr dirty="0" sz="1800">
                <a:solidFill>
                  <a:srgbClr val="595959"/>
                </a:solidFill>
                <a:latin typeface="WODKNF+Poppins-Light"/>
                <a:cs typeface="WODKNF+Poppins-Light"/>
              </a:rPr>
              <a:t>printing</a:t>
            </a:r>
            <a:r>
              <a:rPr dirty="0" sz="1800">
                <a:solidFill>
                  <a:srgbClr val="595959"/>
                </a:solidFill>
                <a:latin typeface="WODKNF+Poppins-Light"/>
                <a:cs typeface="WODKNF+Poppins-Light"/>
              </a:rPr>
              <a:t> </a:t>
            </a:r>
            <a:r>
              <a:rPr dirty="0" sz="1800">
                <a:solidFill>
                  <a:srgbClr val="595959"/>
                </a:solidFill>
                <a:latin typeface="WODKNF+Poppins-Light"/>
                <a:cs typeface="WODKNF+Poppins-Light"/>
              </a:rPr>
              <a:t>and</a:t>
            </a:r>
            <a:r>
              <a:rPr dirty="0" sz="1800">
                <a:solidFill>
                  <a:srgbClr val="595959"/>
                </a:solidFill>
                <a:latin typeface="WODKNF+Poppins-Light"/>
                <a:cs typeface="WODKNF+Poppins-Light"/>
              </a:rPr>
              <a:t> </a:t>
            </a:r>
            <a:r>
              <a:rPr dirty="0" sz="1800">
                <a:solidFill>
                  <a:srgbClr val="595959"/>
                </a:solidFill>
                <a:latin typeface="WODKNF+Poppins-Light"/>
                <a:cs typeface="WODKNF+Poppins-Light"/>
              </a:rPr>
              <a:t>typesetting</a:t>
            </a:r>
            <a:r>
              <a:rPr dirty="0" sz="1800">
                <a:solidFill>
                  <a:srgbClr val="595959"/>
                </a:solidFill>
                <a:latin typeface="WODKNF+Poppins-Light"/>
                <a:cs typeface="WODKNF+Poppins-Light"/>
              </a:rPr>
              <a:t> </a:t>
            </a:r>
            <a:r>
              <a:rPr dirty="0" sz="1800">
                <a:solidFill>
                  <a:srgbClr val="595959"/>
                </a:solidFill>
                <a:latin typeface="WODKNF+Poppins-Light"/>
                <a:cs typeface="WODKNF+Poppins-Light"/>
              </a:rPr>
              <a:t>industry.</a:t>
            </a:r>
          </a:p>
          <a:p>
            <a:pPr marL="0" marR="0">
              <a:lnSpc>
                <a:spcPts val="2159"/>
              </a:lnSpc>
              <a:spcBef>
                <a:spcPts val="0"/>
              </a:spcBef>
              <a:spcAft>
                <a:spcPts val="0"/>
              </a:spcAft>
            </a:pPr>
            <a:r>
              <a:rPr dirty="0" sz="1800">
                <a:solidFill>
                  <a:srgbClr val="595959"/>
                </a:solidFill>
                <a:latin typeface="WODKNF+Poppins-Light"/>
                <a:cs typeface="WODKNF+Poppins-Light"/>
              </a:rPr>
              <a:t>Lorem</a:t>
            </a:r>
            <a:r>
              <a:rPr dirty="0" sz="1800">
                <a:solidFill>
                  <a:srgbClr val="595959"/>
                </a:solidFill>
                <a:latin typeface="WODKNF+Poppins-Light"/>
                <a:cs typeface="WODKNF+Poppins-Light"/>
              </a:rPr>
              <a:t> </a:t>
            </a:r>
            <a:r>
              <a:rPr dirty="0" sz="1800">
                <a:solidFill>
                  <a:srgbClr val="595959"/>
                </a:solidFill>
                <a:latin typeface="WODKNF+Poppins-Light"/>
                <a:cs typeface="WODKNF+Poppins-Light"/>
              </a:rPr>
              <a:t>Ipsum</a:t>
            </a:r>
            <a:r>
              <a:rPr dirty="0" sz="1800">
                <a:solidFill>
                  <a:srgbClr val="595959"/>
                </a:solidFill>
                <a:latin typeface="WODKNF+Poppins-Light"/>
                <a:cs typeface="WODKNF+Poppins-Light"/>
              </a:rPr>
              <a:t> </a:t>
            </a:r>
            <a:r>
              <a:rPr dirty="0" sz="1800">
                <a:solidFill>
                  <a:srgbClr val="595959"/>
                </a:solidFill>
                <a:latin typeface="WODKNF+Poppins-Light"/>
                <a:cs typeface="WODKNF+Poppins-Light"/>
              </a:rPr>
              <a:t>has</a:t>
            </a:r>
            <a:r>
              <a:rPr dirty="0" sz="1800">
                <a:solidFill>
                  <a:srgbClr val="595959"/>
                </a:solidFill>
                <a:latin typeface="WODKNF+Poppins-Light"/>
                <a:cs typeface="WODKNF+Poppins-Light"/>
              </a:rPr>
              <a:t> </a:t>
            </a:r>
            <a:r>
              <a:rPr dirty="0" sz="1800">
                <a:solidFill>
                  <a:srgbClr val="595959"/>
                </a:solidFill>
                <a:latin typeface="WODKNF+Poppins-Light"/>
                <a:cs typeface="WODKNF+Poppins-Light"/>
              </a:rPr>
              <a:t>been</a:t>
            </a:r>
            <a:r>
              <a:rPr dirty="0" sz="1800">
                <a:solidFill>
                  <a:srgbClr val="595959"/>
                </a:solidFill>
                <a:latin typeface="WODKNF+Poppins-Light"/>
                <a:cs typeface="WODKNF+Poppins-Light"/>
              </a:rPr>
              <a:t> </a:t>
            </a:r>
            <a:r>
              <a:rPr dirty="0" sz="1800">
                <a:solidFill>
                  <a:srgbClr val="595959"/>
                </a:solidFill>
                <a:latin typeface="WODKNF+Poppins-Light"/>
                <a:cs typeface="WODKNF+Poppins-Light"/>
              </a:rPr>
              <a:t>the</a:t>
            </a:r>
            <a:r>
              <a:rPr dirty="0" sz="1800">
                <a:solidFill>
                  <a:srgbClr val="595959"/>
                </a:solidFill>
                <a:latin typeface="WODKNF+Poppins-Light"/>
                <a:cs typeface="WODKNF+Poppins-Light"/>
              </a:rPr>
              <a:t> </a:t>
            </a:r>
            <a:r>
              <a:rPr dirty="0" sz="1800">
                <a:solidFill>
                  <a:srgbClr val="595959"/>
                </a:solidFill>
                <a:latin typeface="WODKNF+Poppins-Light"/>
                <a:cs typeface="WODKNF+Poppins-Light"/>
              </a:rPr>
              <a:t>industry's</a:t>
            </a:r>
            <a:r>
              <a:rPr dirty="0" sz="1800">
                <a:solidFill>
                  <a:srgbClr val="595959"/>
                </a:solidFill>
                <a:latin typeface="WODKNF+Poppins-Light"/>
                <a:cs typeface="WODKNF+Poppins-Light"/>
              </a:rPr>
              <a:t> </a:t>
            </a:r>
            <a:r>
              <a:rPr dirty="0" sz="1800">
                <a:solidFill>
                  <a:srgbClr val="595959"/>
                </a:solidFill>
                <a:latin typeface="WODKNF+Poppins-Light"/>
                <a:cs typeface="WODKNF+Poppins-Light"/>
              </a:rPr>
              <a:t>standard</a:t>
            </a:r>
            <a:r>
              <a:rPr dirty="0" sz="1800">
                <a:solidFill>
                  <a:srgbClr val="595959"/>
                </a:solidFill>
                <a:latin typeface="WODKNF+Poppins-Light"/>
                <a:cs typeface="WODKNF+Poppins-Light"/>
              </a:rPr>
              <a:t> </a:t>
            </a:r>
            <a:r>
              <a:rPr dirty="0" sz="1800">
                <a:solidFill>
                  <a:srgbClr val="595959"/>
                </a:solidFill>
                <a:latin typeface="WODKNF+Poppins-Light"/>
                <a:cs typeface="WODKNF+Poppins-Light"/>
              </a:rPr>
              <a:t>dummy</a:t>
            </a:r>
            <a:r>
              <a:rPr dirty="0" sz="1800">
                <a:solidFill>
                  <a:srgbClr val="595959"/>
                </a:solidFill>
                <a:latin typeface="WODKNF+Poppins-Light"/>
                <a:cs typeface="WODKNF+Poppins-Light"/>
              </a:rPr>
              <a:t> </a:t>
            </a:r>
            <a:r>
              <a:rPr dirty="0" sz="1800">
                <a:solidFill>
                  <a:srgbClr val="595959"/>
                </a:solidFill>
                <a:latin typeface="WODKNF+Poppins-Light"/>
                <a:cs typeface="WODKNF+Poppins-Light"/>
              </a:rPr>
              <a:t>text</a:t>
            </a:r>
            <a:r>
              <a:rPr dirty="0" sz="1800">
                <a:solidFill>
                  <a:srgbClr val="595959"/>
                </a:solidFill>
                <a:latin typeface="WODKNF+Poppins-Light"/>
                <a:cs typeface="WODKNF+Poppins-Light"/>
              </a:rPr>
              <a:t> </a:t>
            </a:r>
            <a:r>
              <a:rPr dirty="0" sz="1800">
                <a:solidFill>
                  <a:srgbClr val="595959"/>
                </a:solidFill>
                <a:latin typeface="WODKNF+Poppins-Light"/>
                <a:cs typeface="WODKNF+Poppins-Light"/>
              </a:rPr>
              <a:t>ever</a:t>
            </a:r>
            <a:r>
              <a:rPr dirty="0" sz="1800">
                <a:solidFill>
                  <a:srgbClr val="595959"/>
                </a:solidFill>
                <a:latin typeface="WODKNF+Poppins-Light"/>
                <a:cs typeface="WODKNF+Poppins-Light"/>
              </a:rPr>
              <a:t> </a:t>
            </a:r>
            <a:r>
              <a:rPr dirty="0" sz="1800">
                <a:solidFill>
                  <a:srgbClr val="595959"/>
                </a:solidFill>
                <a:latin typeface="WODKNF+Poppins-Light"/>
                <a:cs typeface="WODKNF+Poppins-Light"/>
              </a:rPr>
              <a:t>since</a:t>
            </a:r>
            <a:r>
              <a:rPr dirty="0" sz="1800">
                <a:solidFill>
                  <a:srgbClr val="595959"/>
                </a:solidFill>
                <a:latin typeface="WODKNF+Poppins-Light"/>
                <a:cs typeface="WODKNF+Poppins-Light"/>
              </a:rPr>
              <a:t> </a:t>
            </a:r>
            <a:r>
              <a:rPr dirty="0" sz="1800">
                <a:solidFill>
                  <a:srgbClr val="595959"/>
                </a:solidFill>
                <a:latin typeface="WODKNF+Poppins-Light"/>
                <a:cs typeface="WODKNF+Poppins-Light"/>
              </a:rPr>
              <a:t>the</a:t>
            </a:r>
          </a:p>
          <a:p>
            <a:pPr marL="0" marR="0">
              <a:lnSpc>
                <a:spcPts val="2160"/>
              </a:lnSpc>
              <a:spcBef>
                <a:spcPts val="0"/>
              </a:spcBef>
              <a:spcAft>
                <a:spcPts val="0"/>
              </a:spcAft>
            </a:pPr>
            <a:r>
              <a:rPr dirty="0" sz="1800">
                <a:solidFill>
                  <a:srgbClr val="595959"/>
                </a:solidFill>
                <a:latin typeface="WODKNF+Poppins-Light"/>
                <a:cs typeface="WODKNF+Poppins-Light"/>
              </a:rPr>
              <a:t>1500s,</a:t>
            </a:r>
            <a:r>
              <a:rPr dirty="0" sz="1800">
                <a:solidFill>
                  <a:srgbClr val="595959"/>
                </a:solidFill>
                <a:latin typeface="WODKNF+Poppins-Light"/>
                <a:cs typeface="WODKNF+Poppins-Light"/>
              </a:rPr>
              <a:t> </a:t>
            </a:r>
            <a:r>
              <a:rPr dirty="0" sz="1800">
                <a:solidFill>
                  <a:srgbClr val="595959"/>
                </a:solidFill>
                <a:latin typeface="WODKNF+Poppins-Light"/>
                <a:cs typeface="WODKNF+Poppins-Light"/>
              </a:rPr>
              <a:t>when</a:t>
            </a:r>
            <a:r>
              <a:rPr dirty="0" sz="1800">
                <a:solidFill>
                  <a:srgbClr val="595959"/>
                </a:solidFill>
                <a:latin typeface="WODKNF+Poppins-Light"/>
                <a:cs typeface="WODKNF+Poppins-Light"/>
              </a:rPr>
              <a:t> </a:t>
            </a:r>
            <a:r>
              <a:rPr dirty="0" sz="1800">
                <a:solidFill>
                  <a:srgbClr val="595959"/>
                </a:solidFill>
                <a:latin typeface="WODKNF+Poppins-Light"/>
                <a:cs typeface="WODKNF+Poppins-Light"/>
              </a:rPr>
              <a:t>an</a:t>
            </a:r>
            <a:r>
              <a:rPr dirty="0" sz="1800">
                <a:solidFill>
                  <a:srgbClr val="595959"/>
                </a:solidFill>
                <a:latin typeface="WODKNF+Poppins-Light"/>
                <a:cs typeface="WODKNF+Poppins-Light"/>
              </a:rPr>
              <a:t> </a:t>
            </a:r>
            <a:r>
              <a:rPr dirty="0" sz="1800">
                <a:solidFill>
                  <a:srgbClr val="595959"/>
                </a:solidFill>
                <a:latin typeface="WODKNF+Poppins-Light"/>
                <a:cs typeface="WODKNF+Poppins-Light"/>
              </a:rPr>
              <a:t>unknown</a:t>
            </a:r>
            <a:r>
              <a:rPr dirty="0" sz="1800">
                <a:solidFill>
                  <a:srgbClr val="595959"/>
                </a:solidFill>
                <a:latin typeface="WODKNF+Poppins-Light"/>
                <a:cs typeface="WODKNF+Poppins-Light"/>
              </a:rPr>
              <a:t> </a:t>
            </a:r>
            <a:r>
              <a:rPr dirty="0" sz="1800">
                <a:solidFill>
                  <a:srgbClr val="595959"/>
                </a:solidFill>
                <a:latin typeface="WODKNF+Poppins-Light"/>
                <a:cs typeface="WODKNF+Poppins-Light"/>
              </a:rPr>
              <a:t>printer</a:t>
            </a:r>
            <a:r>
              <a:rPr dirty="0" sz="1800">
                <a:solidFill>
                  <a:srgbClr val="595959"/>
                </a:solidFill>
                <a:latin typeface="WODKNF+Poppins-Light"/>
                <a:cs typeface="WODKNF+Poppins-Light"/>
              </a:rPr>
              <a:t> </a:t>
            </a:r>
            <a:r>
              <a:rPr dirty="0" sz="1800">
                <a:solidFill>
                  <a:srgbClr val="595959"/>
                </a:solidFill>
                <a:latin typeface="WODKNF+Poppins-Light"/>
                <a:cs typeface="WODKNF+Poppins-Light"/>
              </a:rPr>
              <a:t>took</a:t>
            </a:r>
            <a:r>
              <a:rPr dirty="0" sz="1800">
                <a:solidFill>
                  <a:srgbClr val="595959"/>
                </a:solidFill>
                <a:latin typeface="WODKNF+Poppins-Light"/>
                <a:cs typeface="WODKNF+Poppins-Light"/>
              </a:rPr>
              <a:t> </a:t>
            </a:r>
            <a:r>
              <a:rPr dirty="0" sz="1800">
                <a:solidFill>
                  <a:srgbClr val="595959"/>
                </a:solidFill>
                <a:latin typeface="WODKNF+Poppins-Light"/>
                <a:cs typeface="WODKNF+Poppins-Light"/>
              </a:rPr>
              <a:t>a</a:t>
            </a:r>
            <a:r>
              <a:rPr dirty="0" sz="1800">
                <a:solidFill>
                  <a:srgbClr val="595959"/>
                </a:solidFill>
                <a:latin typeface="WODKNF+Poppins-Light"/>
                <a:cs typeface="WODKNF+Poppins-Light"/>
              </a:rPr>
              <a:t> </a:t>
            </a:r>
            <a:r>
              <a:rPr dirty="0" sz="1800">
                <a:solidFill>
                  <a:srgbClr val="595959"/>
                </a:solidFill>
                <a:latin typeface="WODKNF+Poppins-Light"/>
                <a:cs typeface="WODKNF+Poppins-Light"/>
              </a:rPr>
              <a:t>galley</a:t>
            </a:r>
            <a:r>
              <a:rPr dirty="0" sz="1800">
                <a:solidFill>
                  <a:srgbClr val="595959"/>
                </a:solidFill>
                <a:latin typeface="WODKNF+Poppins-Light"/>
                <a:cs typeface="WODKNF+Poppins-Light"/>
              </a:rPr>
              <a:t> </a:t>
            </a:r>
            <a:r>
              <a:rPr dirty="0" sz="1800">
                <a:solidFill>
                  <a:srgbClr val="595959"/>
                </a:solidFill>
                <a:latin typeface="WODKNF+Poppins-Light"/>
                <a:cs typeface="WODKNF+Poppins-Light"/>
              </a:rPr>
              <a:t>of</a:t>
            </a:r>
            <a:r>
              <a:rPr dirty="0" sz="1800">
                <a:solidFill>
                  <a:srgbClr val="595959"/>
                </a:solidFill>
                <a:latin typeface="WODKNF+Poppins-Light"/>
                <a:cs typeface="WODKNF+Poppins-Light"/>
              </a:rPr>
              <a:t> </a:t>
            </a:r>
            <a:r>
              <a:rPr dirty="0" sz="1800">
                <a:solidFill>
                  <a:srgbClr val="595959"/>
                </a:solidFill>
                <a:latin typeface="WODKNF+Poppins-Light"/>
                <a:cs typeface="WODKNF+Poppins-Light"/>
              </a:rPr>
              <a:t>type</a:t>
            </a:r>
            <a:r>
              <a:rPr dirty="0" sz="1800">
                <a:solidFill>
                  <a:srgbClr val="595959"/>
                </a:solidFill>
                <a:latin typeface="WODKNF+Poppins-Light"/>
                <a:cs typeface="WODKNF+Poppins-Light"/>
              </a:rPr>
              <a:t> </a:t>
            </a:r>
            <a:r>
              <a:rPr dirty="0" sz="1800">
                <a:solidFill>
                  <a:srgbClr val="595959"/>
                </a:solidFill>
                <a:latin typeface="WODKNF+Poppins-Light"/>
                <a:cs typeface="WODKNF+Poppins-Light"/>
              </a:rPr>
              <a:t>and</a:t>
            </a:r>
            <a:r>
              <a:rPr dirty="0" sz="1800">
                <a:solidFill>
                  <a:srgbClr val="595959"/>
                </a:solidFill>
                <a:latin typeface="WODKNF+Poppins-Light"/>
                <a:cs typeface="WODKNF+Poppins-Light"/>
              </a:rPr>
              <a:t> </a:t>
            </a:r>
            <a:r>
              <a:rPr dirty="0" sz="1800">
                <a:solidFill>
                  <a:srgbClr val="595959"/>
                </a:solidFill>
                <a:latin typeface="WODKNF+Poppins-Light"/>
                <a:cs typeface="WODKNF+Poppins-Light"/>
              </a:rPr>
              <a:t>scrambled</a:t>
            </a:r>
            <a:r>
              <a:rPr dirty="0" sz="1800">
                <a:solidFill>
                  <a:srgbClr val="595959"/>
                </a:solidFill>
                <a:latin typeface="WODKNF+Poppins-Light"/>
                <a:cs typeface="WODKNF+Poppins-Light"/>
              </a:rPr>
              <a:t> </a:t>
            </a:r>
            <a:r>
              <a:rPr dirty="0" sz="1800">
                <a:solidFill>
                  <a:srgbClr val="595959"/>
                </a:solidFill>
                <a:latin typeface="WODKNF+Poppins-Light"/>
                <a:cs typeface="WODKNF+Poppins-Light"/>
              </a:rPr>
              <a:t>it</a:t>
            </a:r>
            <a:r>
              <a:rPr dirty="0" sz="1800">
                <a:solidFill>
                  <a:srgbClr val="595959"/>
                </a:solidFill>
                <a:latin typeface="WODKNF+Poppins-Light"/>
                <a:cs typeface="WODKNF+Poppins-Light"/>
              </a:rPr>
              <a:t> </a:t>
            </a:r>
            <a:r>
              <a:rPr dirty="0" sz="1800">
                <a:solidFill>
                  <a:srgbClr val="595959"/>
                </a:solidFill>
                <a:latin typeface="WODKNF+Poppins-Light"/>
                <a:cs typeface="WODKNF+Poppins-Light"/>
              </a:rPr>
              <a:t>to</a:t>
            </a:r>
          </a:p>
          <a:p>
            <a:pPr marL="0" marR="0">
              <a:lnSpc>
                <a:spcPts val="2159"/>
              </a:lnSpc>
              <a:spcBef>
                <a:spcPts val="0"/>
              </a:spcBef>
              <a:spcAft>
                <a:spcPts val="0"/>
              </a:spcAft>
            </a:pPr>
            <a:r>
              <a:rPr dirty="0" sz="1800">
                <a:solidFill>
                  <a:srgbClr val="595959"/>
                </a:solidFill>
                <a:latin typeface="WODKNF+Poppins-Light"/>
                <a:cs typeface="WODKNF+Poppins-Light"/>
              </a:rPr>
              <a:t>make</a:t>
            </a:r>
            <a:r>
              <a:rPr dirty="0" sz="1800">
                <a:solidFill>
                  <a:srgbClr val="595959"/>
                </a:solidFill>
                <a:latin typeface="WODKNF+Poppins-Light"/>
                <a:cs typeface="WODKNF+Poppins-Light"/>
              </a:rPr>
              <a:t> </a:t>
            </a:r>
            <a:r>
              <a:rPr dirty="0" sz="1800">
                <a:solidFill>
                  <a:srgbClr val="595959"/>
                </a:solidFill>
                <a:latin typeface="WODKNF+Poppins-Light"/>
                <a:cs typeface="WODKNF+Poppins-Light"/>
              </a:rPr>
              <a:t>a</a:t>
            </a:r>
            <a:r>
              <a:rPr dirty="0" sz="1800">
                <a:solidFill>
                  <a:srgbClr val="595959"/>
                </a:solidFill>
                <a:latin typeface="WODKNF+Poppins-Light"/>
                <a:cs typeface="WODKNF+Poppins-Light"/>
              </a:rPr>
              <a:t> </a:t>
            </a:r>
            <a:r>
              <a:rPr dirty="0" sz="1800">
                <a:solidFill>
                  <a:srgbClr val="595959"/>
                </a:solidFill>
                <a:latin typeface="WODKNF+Poppins-Light"/>
                <a:cs typeface="WODKNF+Poppins-Light"/>
              </a:rPr>
              <a:t>type</a:t>
            </a:r>
            <a:r>
              <a:rPr dirty="0" sz="1800">
                <a:solidFill>
                  <a:srgbClr val="595959"/>
                </a:solidFill>
                <a:latin typeface="WODKNF+Poppins-Light"/>
                <a:cs typeface="WODKNF+Poppins-Light"/>
              </a:rPr>
              <a:t> </a:t>
            </a:r>
            <a:r>
              <a:rPr dirty="0" sz="1800">
                <a:solidFill>
                  <a:srgbClr val="595959"/>
                </a:solidFill>
                <a:latin typeface="WODKNF+Poppins-Light"/>
                <a:cs typeface="WODKNF+Poppins-Light"/>
              </a:rPr>
              <a:t>specimen</a:t>
            </a:r>
            <a:r>
              <a:rPr dirty="0" sz="1800">
                <a:solidFill>
                  <a:srgbClr val="595959"/>
                </a:solidFill>
                <a:latin typeface="WODKNF+Poppins-Light"/>
                <a:cs typeface="WODKNF+Poppins-Light"/>
              </a:rPr>
              <a:t> </a:t>
            </a:r>
            <a:r>
              <a:rPr dirty="0" sz="1800">
                <a:solidFill>
                  <a:srgbClr val="595959"/>
                </a:solidFill>
                <a:latin typeface="WODKNF+Poppins-Light"/>
                <a:cs typeface="WODKNF+Poppins-Light"/>
              </a:rPr>
              <a:t>book.</a:t>
            </a:r>
            <a:r>
              <a:rPr dirty="0" sz="1800">
                <a:solidFill>
                  <a:srgbClr val="595959"/>
                </a:solidFill>
                <a:latin typeface="WODKNF+Poppins-Light"/>
                <a:cs typeface="WODKNF+Poppins-Light"/>
              </a:rPr>
              <a:t> </a:t>
            </a:r>
            <a:r>
              <a:rPr dirty="0" sz="1800">
                <a:solidFill>
                  <a:srgbClr val="595959"/>
                </a:solidFill>
                <a:latin typeface="WODKNF+Poppins-Light"/>
                <a:cs typeface="WODKNF+Poppins-Light"/>
              </a:rPr>
              <a:t>It</a:t>
            </a:r>
            <a:r>
              <a:rPr dirty="0" sz="1800">
                <a:solidFill>
                  <a:srgbClr val="595959"/>
                </a:solidFill>
                <a:latin typeface="WODKNF+Poppins-Light"/>
                <a:cs typeface="WODKNF+Poppins-Light"/>
              </a:rPr>
              <a:t> </a:t>
            </a:r>
            <a:r>
              <a:rPr dirty="0" sz="1800">
                <a:solidFill>
                  <a:srgbClr val="595959"/>
                </a:solidFill>
                <a:latin typeface="WODKNF+Poppins-Light"/>
                <a:cs typeface="WODKNF+Poppins-Light"/>
              </a:rPr>
              <a:t>has</a:t>
            </a:r>
            <a:r>
              <a:rPr dirty="0" sz="1800">
                <a:solidFill>
                  <a:srgbClr val="595959"/>
                </a:solidFill>
                <a:latin typeface="WODKNF+Poppins-Light"/>
                <a:cs typeface="WODKNF+Poppins-Light"/>
              </a:rPr>
              <a:t> </a:t>
            </a:r>
            <a:r>
              <a:rPr dirty="0" sz="1800">
                <a:solidFill>
                  <a:srgbClr val="595959"/>
                </a:solidFill>
                <a:latin typeface="WODKNF+Poppins-Light"/>
                <a:cs typeface="WODKNF+Poppins-Light"/>
              </a:rPr>
              <a:t>survived</a:t>
            </a:r>
            <a:r>
              <a:rPr dirty="0" sz="1800">
                <a:solidFill>
                  <a:srgbClr val="595959"/>
                </a:solidFill>
                <a:latin typeface="WODKNF+Poppins-Light"/>
                <a:cs typeface="WODKNF+Poppins-Light"/>
              </a:rPr>
              <a:t> </a:t>
            </a:r>
            <a:r>
              <a:rPr dirty="0" sz="1800">
                <a:solidFill>
                  <a:srgbClr val="595959"/>
                </a:solidFill>
                <a:latin typeface="WODKNF+Poppins-Light"/>
                <a:cs typeface="WODKNF+Poppins-Light"/>
              </a:rPr>
              <a:t>not</a:t>
            </a:r>
            <a:r>
              <a:rPr dirty="0" sz="1800">
                <a:solidFill>
                  <a:srgbClr val="595959"/>
                </a:solidFill>
                <a:latin typeface="WODKNF+Poppins-Light"/>
                <a:cs typeface="WODKNF+Poppins-Light"/>
              </a:rPr>
              <a:t> </a:t>
            </a:r>
            <a:r>
              <a:rPr dirty="0" sz="1800">
                <a:solidFill>
                  <a:srgbClr val="595959"/>
                </a:solidFill>
                <a:latin typeface="WODKNF+Poppins-Light"/>
                <a:cs typeface="WODKNF+Poppins-Light"/>
              </a:rPr>
              <a:t>only</a:t>
            </a:r>
            <a:r>
              <a:rPr dirty="0" sz="1800">
                <a:solidFill>
                  <a:srgbClr val="595959"/>
                </a:solidFill>
                <a:latin typeface="WODKNF+Poppins-Light"/>
                <a:cs typeface="WODKNF+Poppins-Light"/>
              </a:rPr>
              <a:t> </a:t>
            </a:r>
            <a:r>
              <a:rPr dirty="0" sz="1800">
                <a:solidFill>
                  <a:srgbClr val="595959"/>
                </a:solidFill>
                <a:latin typeface="WODKNF+Poppins-Light"/>
                <a:cs typeface="WODKNF+Poppins-Light"/>
              </a:rPr>
              <a:t>five</a:t>
            </a:r>
            <a:r>
              <a:rPr dirty="0" sz="1800">
                <a:solidFill>
                  <a:srgbClr val="595959"/>
                </a:solidFill>
                <a:latin typeface="WODKNF+Poppins-Light"/>
                <a:cs typeface="WODKNF+Poppins-Light"/>
              </a:rPr>
              <a:t> </a:t>
            </a:r>
            <a:r>
              <a:rPr dirty="0" sz="1800">
                <a:solidFill>
                  <a:srgbClr val="595959"/>
                </a:solidFill>
                <a:latin typeface="WODKNF+Poppins-Light"/>
                <a:cs typeface="WODKNF+Poppins-Light"/>
              </a:rPr>
              <a:t>centuries,</a:t>
            </a:r>
            <a:r>
              <a:rPr dirty="0" sz="1800">
                <a:solidFill>
                  <a:srgbClr val="595959"/>
                </a:solidFill>
                <a:latin typeface="WODKNF+Poppins-Light"/>
                <a:cs typeface="WODKNF+Poppins-Light"/>
              </a:rPr>
              <a:t> </a:t>
            </a:r>
            <a:r>
              <a:rPr dirty="0" sz="1800">
                <a:solidFill>
                  <a:srgbClr val="595959"/>
                </a:solidFill>
                <a:latin typeface="WODKNF+Poppins-Light"/>
                <a:cs typeface="WODKNF+Poppins-Light"/>
              </a:rPr>
              <a:t>but</a:t>
            </a:r>
            <a:r>
              <a:rPr dirty="0" sz="1800">
                <a:solidFill>
                  <a:srgbClr val="595959"/>
                </a:solidFill>
                <a:latin typeface="WODKNF+Poppins-Light"/>
                <a:cs typeface="WODKNF+Poppins-Light"/>
              </a:rPr>
              <a:t> </a:t>
            </a:r>
            <a:r>
              <a:rPr dirty="0" sz="1800">
                <a:solidFill>
                  <a:srgbClr val="595959"/>
                </a:solidFill>
                <a:latin typeface="WODKNF+Poppins-Light"/>
                <a:cs typeface="WODKNF+Poppins-Light"/>
              </a:rPr>
              <a:t>also</a:t>
            </a:r>
          </a:p>
          <a:p>
            <a:pPr marL="0" marR="0">
              <a:lnSpc>
                <a:spcPts val="2160"/>
              </a:lnSpc>
              <a:spcBef>
                <a:spcPts val="0"/>
              </a:spcBef>
              <a:spcAft>
                <a:spcPts val="0"/>
              </a:spcAft>
            </a:pPr>
            <a:r>
              <a:rPr dirty="0" sz="1800">
                <a:solidFill>
                  <a:srgbClr val="595959"/>
                </a:solidFill>
                <a:latin typeface="WODKNF+Poppins-Light"/>
                <a:cs typeface="WODKNF+Poppins-Light"/>
              </a:rPr>
              <a:t>the</a:t>
            </a:r>
            <a:r>
              <a:rPr dirty="0" sz="1800">
                <a:solidFill>
                  <a:srgbClr val="595959"/>
                </a:solidFill>
                <a:latin typeface="WODKNF+Poppins-Light"/>
                <a:cs typeface="WODKNF+Poppins-Light"/>
              </a:rPr>
              <a:t> </a:t>
            </a:r>
            <a:r>
              <a:rPr dirty="0" sz="1800">
                <a:solidFill>
                  <a:srgbClr val="595959"/>
                </a:solidFill>
                <a:latin typeface="WODKNF+Poppins-Light"/>
                <a:cs typeface="WODKNF+Poppins-Light"/>
              </a:rPr>
              <a:t>leap</a:t>
            </a:r>
            <a:r>
              <a:rPr dirty="0" sz="1800">
                <a:solidFill>
                  <a:srgbClr val="595959"/>
                </a:solidFill>
                <a:latin typeface="WODKNF+Poppins-Light"/>
                <a:cs typeface="WODKNF+Poppins-Light"/>
              </a:rPr>
              <a:t> </a:t>
            </a:r>
            <a:r>
              <a:rPr dirty="0" sz="1800">
                <a:solidFill>
                  <a:srgbClr val="595959"/>
                </a:solidFill>
                <a:latin typeface="WODKNF+Poppins-Light"/>
                <a:cs typeface="WODKNF+Poppins-Light"/>
              </a:rPr>
              <a:t>into</a:t>
            </a:r>
            <a:r>
              <a:rPr dirty="0" sz="1800">
                <a:solidFill>
                  <a:srgbClr val="595959"/>
                </a:solidFill>
                <a:latin typeface="WODKNF+Poppins-Light"/>
                <a:cs typeface="WODKNF+Poppins-Light"/>
              </a:rPr>
              <a:t> </a:t>
            </a:r>
            <a:r>
              <a:rPr dirty="0" sz="1800">
                <a:solidFill>
                  <a:srgbClr val="595959"/>
                </a:solidFill>
                <a:latin typeface="WODKNF+Poppins-Light"/>
                <a:cs typeface="WODKNF+Poppins-Light"/>
              </a:rPr>
              <a:t>electronic</a:t>
            </a:r>
            <a:r>
              <a:rPr dirty="0" sz="1800">
                <a:solidFill>
                  <a:srgbClr val="595959"/>
                </a:solidFill>
                <a:latin typeface="WODKNF+Poppins-Light"/>
                <a:cs typeface="WODKNF+Poppins-Light"/>
              </a:rPr>
              <a:t> </a:t>
            </a:r>
            <a:r>
              <a:rPr dirty="0" sz="1800">
                <a:solidFill>
                  <a:srgbClr val="595959"/>
                </a:solidFill>
                <a:latin typeface="WODKNF+Poppins-Light"/>
                <a:cs typeface="WODKNF+Poppins-Light"/>
              </a:rPr>
              <a:t>typesetting,</a:t>
            </a:r>
            <a:r>
              <a:rPr dirty="0" sz="1800">
                <a:solidFill>
                  <a:srgbClr val="595959"/>
                </a:solidFill>
                <a:latin typeface="WODKNF+Poppins-Light"/>
                <a:cs typeface="WODKNF+Poppins-Light"/>
              </a:rPr>
              <a:t> </a:t>
            </a:r>
            <a:r>
              <a:rPr dirty="0" sz="1800">
                <a:solidFill>
                  <a:srgbClr val="595959"/>
                </a:solidFill>
                <a:latin typeface="WODKNF+Poppins-Light"/>
                <a:cs typeface="WODKNF+Poppins-Light"/>
              </a:rPr>
              <a:t>remaining</a:t>
            </a:r>
            <a:r>
              <a:rPr dirty="0" sz="1800">
                <a:solidFill>
                  <a:srgbClr val="595959"/>
                </a:solidFill>
                <a:latin typeface="WODKNF+Poppins-Light"/>
                <a:cs typeface="WODKNF+Poppins-Light"/>
              </a:rPr>
              <a:t> </a:t>
            </a:r>
            <a:r>
              <a:rPr dirty="0" sz="1800">
                <a:solidFill>
                  <a:srgbClr val="595959"/>
                </a:solidFill>
                <a:latin typeface="WODKNF+Poppins-Light"/>
                <a:cs typeface="WODKNF+Poppins-Light"/>
              </a:rPr>
              <a:t>essentially</a:t>
            </a:r>
            <a:r>
              <a:rPr dirty="0" sz="1800">
                <a:solidFill>
                  <a:srgbClr val="595959"/>
                </a:solidFill>
                <a:latin typeface="WODKNF+Poppins-Light"/>
                <a:cs typeface="WODKNF+Poppins-Light"/>
              </a:rPr>
              <a:t> </a:t>
            </a:r>
            <a:r>
              <a:rPr dirty="0" sz="1800">
                <a:solidFill>
                  <a:srgbClr val="595959"/>
                </a:solidFill>
                <a:latin typeface="WODKNF+Poppins-Light"/>
                <a:cs typeface="WODKNF+Poppins-Light"/>
              </a:rPr>
              <a:t>unchanged.</a:t>
            </a:r>
            <a:r>
              <a:rPr dirty="0" sz="1800">
                <a:solidFill>
                  <a:srgbClr val="595959"/>
                </a:solidFill>
                <a:latin typeface="WODKNF+Poppins-Light"/>
                <a:cs typeface="WODKNF+Poppins-Light"/>
              </a:rPr>
              <a:t> </a:t>
            </a:r>
            <a:r>
              <a:rPr dirty="0" sz="1800">
                <a:solidFill>
                  <a:srgbClr val="595959"/>
                </a:solidFill>
                <a:latin typeface="WODKNF+Poppins-Light"/>
                <a:cs typeface="WODKNF+Poppins-Light"/>
              </a:rPr>
              <a:t>It</a:t>
            </a:r>
            <a:r>
              <a:rPr dirty="0" sz="1800">
                <a:solidFill>
                  <a:srgbClr val="595959"/>
                </a:solidFill>
                <a:latin typeface="WODKNF+Poppins-Light"/>
                <a:cs typeface="WODKNF+Poppins-Light"/>
              </a:rPr>
              <a:t> </a:t>
            </a:r>
            <a:r>
              <a:rPr dirty="0" sz="1800">
                <a:solidFill>
                  <a:srgbClr val="595959"/>
                </a:solidFill>
                <a:latin typeface="WODKNF+Poppins-Light"/>
                <a:cs typeface="WODKNF+Poppins-Light"/>
              </a:rPr>
              <a:t>was</a:t>
            </a:r>
          </a:p>
          <a:p>
            <a:pPr marL="0" marR="0">
              <a:lnSpc>
                <a:spcPts val="2160"/>
              </a:lnSpc>
              <a:spcBef>
                <a:spcPts val="0"/>
              </a:spcBef>
              <a:spcAft>
                <a:spcPts val="0"/>
              </a:spcAft>
            </a:pPr>
            <a:r>
              <a:rPr dirty="0" sz="1800">
                <a:solidFill>
                  <a:srgbClr val="595959"/>
                </a:solidFill>
                <a:latin typeface="WODKNF+Poppins-Light"/>
                <a:cs typeface="WODKNF+Poppins-Light"/>
              </a:rPr>
              <a:t>popularised</a:t>
            </a:r>
            <a:r>
              <a:rPr dirty="0" sz="1800">
                <a:solidFill>
                  <a:srgbClr val="595959"/>
                </a:solidFill>
                <a:latin typeface="WODKNF+Poppins-Light"/>
                <a:cs typeface="WODKNF+Poppins-Light"/>
              </a:rPr>
              <a:t> </a:t>
            </a:r>
            <a:r>
              <a:rPr dirty="0" sz="1800">
                <a:solidFill>
                  <a:srgbClr val="595959"/>
                </a:solidFill>
                <a:latin typeface="WODKNF+Poppins-Light"/>
                <a:cs typeface="WODKNF+Poppins-Light"/>
              </a:rPr>
              <a:t>in</a:t>
            </a:r>
            <a:r>
              <a:rPr dirty="0" sz="1800">
                <a:solidFill>
                  <a:srgbClr val="595959"/>
                </a:solidFill>
                <a:latin typeface="WODKNF+Poppins-Light"/>
                <a:cs typeface="WODKNF+Poppins-Light"/>
              </a:rPr>
              <a:t> </a:t>
            </a:r>
            <a:r>
              <a:rPr dirty="0" sz="1800">
                <a:solidFill>
                  <a:srgbClr val="595959"/>
                </a:solidFill>
                <a:latin typeface="WODKNF+Poppins-Light"/>
                <a:cs typeface="WODKNF+Poppins-Light"/>
              </a:rPr>
              <a:t>the</a:t>
            </a:r>
            <a:r>
              <a:rPr dirty="0" sz="1800">
                <a:solidFill>
                  <a:srgbClr val="595959"/>
                </a:solidFill>
                <a:latin typeface="WODKNF+Poppins-Light"/>
                <a:cs typeface="WODKNF+Poppins-Light"/>
              </a:rPr>
              <a:t> </a:t>
            </a:r>
            <a:r>
              <a:rPr dirty="0" sz="1800">
                <a:solidFill>
                  <a:srgbClr val="595959"/>
                </a:solidFill>
                <a:latin typeface="WODKNF+Poppins-Light"/>
                <a:cs typeface="WODKNF+Poppins-Light"/>
              </a:rPr>
              <a:t>1960s</a:t>
            </a:r>
            <a:r>
              <a:rPr dirty="0" sz="1800">
                <a:solidFill>
                  <a:srgbClr val="595959"/>
                </a:solidFill>
                <a:latin typeface="WODKNF+Poppins-Light"/>
                <a:cs typeface="WODKNF+Poppins-Light"/>
              </a:rPr>
              <a:t> </a:t>
            </a:r>
            <a:r>
              <a:rPr dirty="0" sz="1800">
                <a:solidFill>
                  <a:srgbClr val="595959"/>
                </a:solidFill>
                <a:latin typeface="WODKNF+Poppins-Light"/>
                <a:cs typeface="WODKNF+Poppins-Light"/>
              </a:rPr>
              <a:t>with</a:t>
            </a:r>
            <a:r>
              <a:rPr dirty="0" sz="1800">
                <a:solidFill>
                  <a:srgbClr val="595959"/>
                </a:solidFill>
                <a:latin typeface="WODKNF+Poppins-Light"/>
                <a:cs typeface="WODKNF+Poppins-Light"/>
              </a:rPr>
              <a:t> </a:t>
            </a:r>
            <a:r>
              <a:rPr dirty="0" sz="1800">
                <a:solidFill>
                  <a:srgbClr val="595959"/>
                </a:solidFill>
                <a:latin typeface="WODKNF+Poppins-Light"/>
                <a:cs typeface="WODKNF+Poppins-Light"/>
              </a:rPr>
              <a:t>the</a:t>
            </a:r>
            <a:r>
              <a:rPr dirty="0" sz="1800">
                <a:solidFill>
                  <a:srgbClr val="595959"/>
                </a:solidFill>
                <a:latin typeface="WODKNF+Poppins-Light"/>
                <a:cs typeface="WODKNF+Poppins-Light"/>
              </a:rPr>
              <a:t> </a:t>
            </a:r>
            <a:r>
              <a:rPr dirty="0" sz="1800">
                <a:solidFill>
                  <a:srgbClr val="595959"/>
                </a:solidFill>
                <a:latin typeface="WODKNF+Poppins-Light"/>
                <a:cs typeface="WODKNF+Poppins-Light"/>
              </a:rPr>
              <a:t>release</a:t>
            </a:r>
            <a:r>
              <a:rPr dirty="0" sz="1800">
                <a:solidFill>
                  <a:srgbClr val="595959"/>
                </a:solidFill>
                <a:latin typeface="WODKNF+Poppins-Light"/>
                <a:cs typeface="WODKNF+Poppins-Light"/>
              </a:rPr>
              <a:t> </a:t>
            </a:r>
            <a:r>
              <a:rPr dirty="0" sz="1800">
                <a:solidFill>
                  <a:srgbClr val="595959"/>
                </a:solidFill>
                <a:latin typeface="WODKNF+Poppins-Light"/>
                <a:cs typeface="WODKNF+Poppins-Light"/>
              </a:rPr>
              <a:t>of</a:t>
            </a:r>
            <a:r>
              <a:rPr dirty="0" sz="1800">
                <a:solidFill>
                  <a:srgbClr val="595959"/>
                </a:solidFill>
                <a:latin typeface="WODKNF+Poppins-Light"/>
                <a:cs typeface="WODKNF+Poppins-Light"/>
              </a:rPr>
              <a:t> </a:t>
            </a:r>
            <a:r>
              <a:rPr dirty="0" sz="1800">
                <a:solidFill>
                  <a:srgbClr val="595959"/>
                </a:solidFill>
                <a:latin typeface="WODKNF+Poppins-Light"/>
                <a:cs typeface="WODKNF+Poppins-Light"/>
              </a:rPr>
              <a:t>Letraset</a:t>
            </a:r>
            <a:r>
              <a:rPr dirty="0" sz="1800">
                <a:solidFill>
                  <a:srgbClr val="595959"/>
                </a:solidFill>
                <a:latin typeface="WODKNF+Poppins-Light"/>
                <a:cs typeface="WODKNF+Poppins-Light"/>
              </a:rPr>
              <a:t> </a:t>
            </a:r>
            <a:r>
              <a:rPr dirty="0" sz="1800">
                <a:solidFill>
                  <a:srgbClr val="595959"/>
                </a:solidFill>
                <a:latin typeface="WODKNF+Poppins-Light"/>
                <a:cs typeface="WODKNF+Poppins-Light"/>
              </a:rPr>
              <a:t>sheets</a:t>
            </a:r>
            <a:r>
              <a:rPr dirty="0" sz="1800">
                <a:solidFill>
                  <a:srgbClr val="595959"/>
                </a:solidFill>
                <a:latin typeface="WODKNF+Poppins-Light"/>
                <a:cs typeface="WODKNF+Poppins-Light"/>
              </a:rPr>
              <a:t> </a:t>
            </a:r>
            <a:r>
              <a:rPr dirty="0" sz="1800">
                <a:solidFill>
                  <a:srgbClr val="595959"/>
                </a:solidFill>
                <a:latin typeface="WODKNF+Poppins-Light"/>
                <a:cs typeface="WODKNF+Poppins-Light"/>
              </a:rPr>
              <a:t>containing</a:t>
            </a:r>
            <a:r>
              <a:rPr dirty="0" sz="1800">
                <a:solidFill>
                  <a:srgbClr val="595959"/>
                </a:solidFill>
                <a:latin typeface="WODKNF+Poppins-Light"/>
                <a:cs typeface="WODKNF+Poppins-Light"/>
              </a:rPr>
              <a:t> </a:t>
            </a:r>
            <a:r>
              <a:rPr dirty="0" sz="1800">
                <a:solidFill>
                  <a:srgbClr val="595959"/>
                </a:solidFill>
                <a:latin typeface="WODKNF+Poppins-Light"/>
                <a:cs typeface="WODKNF+Poppins-Light"/>
              </a:rPr>
              <a:t>Lorem</a:t>
            </a:r>
          </a:p>
          <a:p>
            <a:pPr marL="0" marR="0">
              <a:lnSpc>
                <a:spcPts val="2159"/>
              </a:lnSpc>
              <a:spcBef>
                <a:spcPts val="0"/>
              </a:spcBef>
              <a:spcAft>
                <a:spcPts val="0"/>
              </a:spcAft>
            </a:pPr>
            <a:r>
              <a:rPr dirty="0" sz="1800">
                <a:solidFill>
                  <a:srgbClr val="595959"/>
                </a:solidFill>
                <a:latin typeface="WODKNF+Poppins-Light"/>
                <a:cs typeface="WODKNF+Poppins-Light"/>
              </a:rPr>
              <a:t>Ipsum</a:t>
            </a:r>
            <a:r>
              <a:rPr dirty="0" sz="1800">
                <a:solidFill>
                  <a:srgbClr val="595959"/>
                </a:solidFill>
                <a:latin typeface="WODKNF+Poppins-Light"/>
                <a:cs typeface="WODKNF+Poppins-Light"/>
              </a:rPr>
              <a:t> </a:t>
            </a:r>
            <a:r>
              <a:rPr dirty="0" sz="1800">
                <a:solidFill>
                  <a:srgbClr val="595959"/>
                </a:solidFill>
                <a:latin typeface="WODKNF+Poppins-Light"/>
                <a:cs typeface="WODKNF+Poppins-Light"/>
              </a:rPr>
              <a:t>passages,</a:t>
            </a:r>
            <a:r>
              <a:rPr dirty="0" sz="1800">
                <a:solidFill>
                  <a:srgbClr val="595959"/>
                </a:solidFill>
                <a:latin typeface="WODKNF+Poppins-Light"/>
                <a:cs typeface="WODKNF+Poppins-Light"/>
              </a:rPr>
              <a:t> </a:t>
            </a:r>
            <a:r>
              <a:rPr dirty="0" sz="1800">
                <a:solidFill>
                  <a:srgbClr val="595959"/>
                </a:solidFill>
                <a:latin typeface="WODKNF+Poppins-Light"/>
                <a:cs typeface="WODKNF+Poppins-Light"/>
              </a:rPr>
              <a:t>and</a:t>
            </a:r>
            <a:r>
              <a:rPr dirty="0" sz="1800">
                <a:solidFill>
                  <a:srgbClr val="595959"/>
                </a:solidFill>
                <a:latin typeface="WODKNF+Poppins-Light"/>
                <a:cs typeface="WODKNF+Poppins-Light"/>
              </a:rPr>
              <a:t> </a:t>
            </a:r>
            <a:r>
              <a:rPr dirty="0" sz="1800">
                <a:solidFill>
                  <a:srgbClr val="595959"/>
                </a:solidFill>
                <a:latin typeface="WODKNF+Poppins-Light"/>
                <a:cs typeface="WODKNF+Poppins-Light"/>
              </a:rPr>
              <a:t>more</a:t>
            </a:r>
            <a:r>
              <a:rPr dirty="0" sz="1800">
                <a:solidFill>
                  <a:srgbClr val="595959"/>
                </a:solidFill>
                <a:latin typeface="WODKNF+Poppins-Light"/>
                <a:cs typeface="WODKNF+Poppins-Light"/>
              </a:rPr>
              <a:t> </a:t>
            </a:r>
            <a:r>
              <a:rPr dirty="0" sz="1800">
                <a:solidFill>
                  <a:srgbClr val="595959"/>
                </a:solidFill>
                <a:latin typeface="WODKNF+Poppins-Light"/>
                <a:cs typeface="WODKNF+Poppins-Light"/>
              </a:rPr>
              <a:t>recently</a:t>
            </a:r>
            <a:r>
              <a:rPr dirty="0" sz="1800">
                <a:solidFill>
                  <a:srgbClr val="595959"/>
                </a:solidFill>
                <a:latin typeface="WODKNF+Poppins-Light"/>
                <a:cs typeface="WODKNF+Poppins-Light"/>
              </a:rPr>
              <a:t> </a:t>
            </a:r>
            <a:r>
              <a:rPr dirty="0" sz="1800">
                <a:solidFill>
                  <a:srgbClr val="595959"/>
                </a:solidFill>
                <a:latin typeface="WODKNF+Poppins-Light"/>
                <a:cs typeface="WODKNF+Poppins-Light"/>
              </a:rPr>
              <a:t>with</a:t>
            </a:r>
            <a:r>
              <a:rPr dirty="0" sz="1800">
                <a:solidFill>
                  <a:srgbClr val="595959"/>
                </a:solidFill>
                <a:latin typeface="WODKNF+Poppins-Light"/>
                <a:cs typeface="WODKNF+Poppins-Light"/>
              </a:rPr>
              <a:t> </a:t>
            </a:r>
            <a:r>
              <a:rPr dirty="0" sz="1800">
                <a:solidFill>
                  <a:srgbClr val="595959"/>
                </a:solidFill>
                <a:latin typeface="WODKNF+Poppins-Light"/>
                <a:cs typeface="WODKNF+Poppins-Light"/>
              </a:rPr>
              <a:t>desktop</a:t>
            </a:r>
            <a:r>
              <a:rPr dirty="0" sz="1800">
                <a:solidFill>
                  <a:srgbClr val="595959"/>
                </a:solidFill>
                <a:latin typeface="WODKNF+Poppins-Light"/>
                <a:cs typeface="WODKNF+Poppins-Light"/>
              </a:rPr>
              <a:t> </a:t>
            </a:r>
            <a:r>
              <a:rPr dirty="0" sz="1800">
                <a:solidFill>
                  <a:srgbClr val="595959"/>
                </a:solidFill>
                <a:latin typeface="WODKNF+Poppins-Light"/>
                <a:cs typeface="WODKNF+Poppins-Light"/>
              </a:rPr>
              <a:t>publishing</a:t>
            </a:r>
            <a:r>
              <a:rPr dirty="0" sz="1800">
                <a:solidFill>
                  <a:srgbClr val="595959"/>
                </a:solidFill>
                <a:latin typeface="WODKNF+Poppins-Light"/>
                <a:cs typeface="WODKNF+Poppins-Light"/>
              </a:rPr>
              <a:t> </a:t>
            </a:r>
            <a:r>
              <a:rPr dirty="0" sz="1800">
                <a:solidFill>
                  <a:srgbClr val="595959"/>
                </a:solidFill>
                <a:latin typeface="WODKNF+Poppins-Light"/>
                <a:cs typeface="WODKNF+Poppins-Light"/>
              </a:rPr>
              <a:t>software</a:t>
            </a:r>
            <a:r>
              <a:rPr dirty="0" sz="1800">
                <a:solidFill>
                  <a:srgbClr val="595959"/>
                </a:solidFill>
                <a:latin typeface="WODKNF+Poppins-Light"/>
                <a:cs typeface="WODKNF+Poppins-Light"/>
              </a:rPr>
              <a:t> </a:t>
            </a:r>
            <a:r>
              <a:rPr dirty="0" sz="1800">
                <a:solidFill>
                  <a:srgbClr val="595959"/>
                </a:solidFill>
                <a:latin typeface="WODKNF+Poppins-Light"/>
                <a:cs typeface="WODKNF+Poppins-Light"/>
              </a:rPr>
              <a:t>like</a:t>
            </a:r>
          </a:p>
          <a:p>
            <a:pPr marL="0" marR="0">
              <a:lnSpc>
                <a:spcPts val="2160"/>
              </a:lnSpc>
              <a:spcBef>
                <a:spcPts val="0"/>
              </a:spcBef>
              <a:spcAft>
                <a:spcPts val="0"/>
              </a:spcAft>
            </a:pPr>
            <a:r>
              <a:rPr dirty="0" sz="1800">
                <a:solidFill>
                  <a:srgbClr val="595959"/>
                </a:solidFill>
                <a:latin typeface="WODKNF+Poppins-Light"/>
                <a:cs typeface="WODKNF+Poppins-Light"/>
              </a:rPr>
              <a:t>Aldus</a:t>
            </a:r>
            <a:r>
              <a:rPr dirty="0" sz="1800">
                <a:solidFill>
                  <a:srgbClr val="595959"/>
                </a:solidFill>
                <a:latin typeface="WODKNF+Poppins-Light"/>
                <a:cs typeface="WODKNF+Poppins-Light"/>
              </a:rPr>
              <a:t> </a:t>
            </a:r>
            <a:r>
              <a:rPr dirty="0" sz="1800">
                <a:solidFill>
                  <a:srgbClr val="595959"/>
                </a:solidFill>
                <a:latin typeface="WODKNF+Poppins-Light"/>
                <a:cs typeface="WODKNF+Poppins-Light"/>
              </a:rPr>
              <a:t>PageMaker</a:t>
            </a:r>
            <a:r>
              <a:rPr dirty="0" sz="1800">
                <a:solidFill>
                  <a:srgbClr val="595959"/>
                </a:solidFill>
                <a:latin typeface="WODKNF+Poppins-Light"/>
                <a:cs typeface="WODKNF+Poppins-Light"/>
              </a:rPr>
              <a:t> </a:t>
            </a:r>
            <a:r>
              <a:rPr dirty="0" sz="1800">
                <a:solidFill>
                  <a:srgbClr val="595959"/>
                </a:solidFill>
                <a:latin typeface="WODKNF+Poppins-Light"/>
                <a:cs typeface="WODKNF+Poppins-Light"/>
              </a:rPr>
              <a:t>including</a:t>
            </a:r>
            <a:r>
              <a:rPr dirty="0" sz="1800">
                <a:solidFill>
                  <a:srgbClr val="595959"/>
                </a:solidFill>
                <a:latin typeface="WODKNF+Poppins-Light"/>
                <a:cs typeface="WODKNF+Poppins-Light"/>
              </a:rPr>
              <a:t> </a:t>
            </a:r>
            <a:r>
              <a:rPr dirty="0" sz="1800">
                <a:solidFill>
                  <a:srgbClr val="595959"/>
                </a:solidFill>
                <a:latin typeface="WODKNF+Poppins-Light"/>
                <a:cs typeface="WODKNF+Poppins-Light"/>
              </a:rPr>
              <a:t>versions</a:t>
            </a:r>
            <a:r>
              <a:rPr dirty="0" sz="1800">
                <a:solidFill>
                  <a:srgbClr val="595959"/>
                </a:solidFill>
                <a:latin typeface="WODKNF+Poppins-Light"/>
                <a:cs typeface="WODKNF+Poppins-Light"/>
              </a:rPr>
              <a:t> </a:t>
            </a:r>
            <a:r>
              <a:rPr dirty="0" sz="1800">
                <a:solidFill>
                  <a:srgbClr val="595959"/>
                </a:solidFill>
                <a:latin typeface="WODKNF+Poppins-Light"/>
                <a:cs typeface="WODKNF+Poppins-Light"/>
              </a:rPr>
              <a:t>of</a:t>
            </a:r>
            <a:r>
              <a:rPr dirty="0" sz="1800">
                <a:solidFill>
                  <a:srgbClr val="595959"/>
                </a:solidFill>
                <a:latin typeface="WODKNF+Poppins-Light"/>
                <a:cs typeface="WODKNF+Poppins-Light"/>
              </a:rPr>
              <a:t> </a:t>
            </a:r>
            <a:r>
              <a:rPr dirty="0" sz="1800">
                <a:solidFill>
                  <a:srgbClr val="595959"/>
                </a:solidFill>
                <a:latin typeface="WODKNF+Poppins-Light"/>
                <a:cs typeface="WODKNF+Poppins-Light"/>
              </a:rPr>
              <a:t>Lorem</a:t>
            </a:r>
            <a:r>
              <a:rPr dirty="0" sz="1800">
                <a:solidFill>
                  <a:srgbClr val="595959"/>
                </a:solidFill>
                <a:latin typeface="WODKNF+Poppins-Light"/>
                <a:cs typeface="WODKNF+Poppins-Light"/>
              </a:rPr>
              <a:t> </a:t>
            </a:r>
            <a:r>
              <a:rPr dirty="0" sz="1800">
                <a:solidFill>
                  <a:srgbClr val="595959"/>
                </a:solidFill>
                <a:latin typeface="WODKNF+Poppins-Light"/>
                <a:cs typeface="WODKNF+Poppins-Light"/>
              </a:rPr>
              <a:t>Ipsum.</a:t>
            </a:r>
          </a:p>
        </p:txBody>
      </p:sp>
    </p:spTree>
  </p:cSld>
  <p:clrMapOvr>
    <a:masterClrMapping/>
  </p:clrMapOvr>
</p:sld>
</file>

<file path=ppt/slides/slide3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18288000" cy="102870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1433565" y="1601491"/>
            <a:ext cx="2694279" cy="132587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5040"/>
              </a:lnSpc>
              <a:spcBef>
                <a:spcPts val="0"/>
              </a:spcBef>
              <a:spcAft>
                <a:spcPts val="0"/>
              </a:spcAft>
            </a:pPr>
            <a:r>
              <a:rPr dirty="0" sz="3600">
                <a:solidFill>
                  <a:srgbClr val="2b2d85"/>
                </a:solidFill>
                <a:latin typeface="WODKNF+Poppins-Light"/>
                <a:cs typeface="WODKNF+Poppins-Light"/>
              </a:rPr>
              <a:t>Slide</a:t>
            </a:r>
            <a:r>
              <a:rPr dirty="0" sz="3600">
                <a:solidFill>
                  <a:srgbClr val="2b2d85"/>
                </a:solidFill>
                <a:latin typeface="WODKNF+Poppins-Light"/>
                <a:cs typeface="WODKNF+Poppins-Light"/>
              </a:rPr>
              <a:t> </a:t>
            </a:r>
            <a:r>
              <a:rPr dirty="0" sz="3600">
                <a:solidFill>
                  <a:srgbClr val="2b2d85"/>
                </a:solidFill>
                <a:latin typeface="WODKNF+Poppins-Light"/>
                <a:cs typeface="WODKNF+Poppins-Light"/>
              </a:rPr>
              <a:t>title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1433565" y="2781390"/>
            <a:ext cx="9775566" cy="176022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520"/>
              </a:lnSpc>
              <a:spcBef>
                <a:spcPts val="0"/>
              </a:spcBef>
              <a:spcAft>
                <a:spcPts val="0"/>
              </a:spcAft>
            </a:pPr>
            <a:r>
              <a:rPr dirty="0" sz="1800">
                <a:solidFill>
                  <a:srgbClr val="595959"/>
                </a:solidFill>
                <a:latin typeface="WODKNF+Poppins-Light"/>
                <a:cs typeface="WODKNF+Poppins-Light"/>
              </a:rPr>
              <a:t>Lorem</a:t>
            </a:r>
            <a:r>
              <a:rPr dirty="0" sz="1800">
                <a:solidFill>
                  <a:srgbClr val="595959"/>
                </a:solidFill>
                <a:latin typeface="WODKNF+Poppins-Light"/>
                <a:cs typeface="WODKNF+Poppins-Light"/>
              </a:rPr>
              <a:t> </a:t>
            </a:r>
            <a:r>
              <a:rPr dirty="0" sz="1800">
                <a:solidFill>
                  <a:srgbClr val="595959"/>
                </a:solidFill>
                <a:latin typeface="WODKNF+Poppins-Light"/>
                <a:cs typeface="WODKNF+Poppins-Light"/>
              </a:rPr>
              <a:t>Ipsumꢀis</a:t>
            </a:r>
            <a:r>
              <a:rPr dirty="0" sz="1800">
                <a:solidFill>
                  <a:srgbClr val="595959"/>
                </a:solidFill>
                <a:latin typeface="WODKNF+Poppins-Light"/>
                <a:cs typeface="WODKNF+Poppins-Light"/>
              </a:rPr>
              <a:t> </a:t>
            </a:r>
            <a:r>
              <a:rPr dirty="0" sz="1800">
                <a:solidFill>
                  <a:srgbClr val="595959"/>
                </a:solidFill>
                <a:latin typeface="WODKNF+Poppins-Light"/>
                <a:cs typeface="WODKNF+Poppins-Light"/>
              </a:rPr>
              <a:t>simply</a:t>
            </a:r>
            <a:r>
              <a:rPr dirty="0" sz="1800">
                <a:solidFill>
                  <a:srgbClr val="595959"/>
                </a:solidFill>
                <a:latin typeface="WODKNF+Poppins-Light"/>
                <a:cs typeface="WODKNF+Poppins-Light"/>
              </a:rPr>
              <a:t> </a:t>
            </a:r>
            <a:r>
              <a:rPr dirty="0" sz="1800">
                <a:solidFill>
                  <a:srgbClr val="595959"/>
                </a:solidFill>
                <a:latin typeface="WODKNF+Poppins-Light"/>
                <a:cs typeface="WODKNF+Poppins-Light"/>
              </a:rPr>
              <a:t>dummy</a:t>
            </a:r>
            <a:r>
              <a:rPr dirty="0" sz="1800">
                <a:solidFill>
                  <a:srgbClr val="595959"/>
                </a:solidFill>
                <a:latin typeface="WODKNF+Poppins-Light"/>
                <a:cs typeface="WODKNF+Poppins-Light"/>
              </a:rPr>
              <a:t> </a:t>
            </a:r>
            <a:r>
              <a:rPr dirty="0" sz="1800">
                <a:solidFill>
                  <a:srgbClr val="595959"/>
                </a:solidFill>
                <a:latin typeface="WODKNF+Poppins-Light"/>
                <a:cs typeface="WODKNF+Poppins-Light"/>
              </a:rPr>
              <a:t>text</a:t>
            </a:r>
            <a:r>
              <a:rPr dirty="0" sz="1800">
                <a:solidFill>
                  <a:srgbClr val="595959"/>
                </a:solidFill>
                <a:latin typeface="WODKNF+Poppins-Light"/>
                <a:cs typeface="WODKNF+Poppins-Light"/>
              </a:rPr>
              <a:t> </a:t>
            </a:r>
            <a:r>
              <a:rPr dirty="0" sz="1800">
                <a:solidFill>
                  <a:srgbClr val="595959"/>
                </a:solidFill>
                <a:latin typeface="WODKNF+Poppins-Light"/>
                <a:cs typeface="WODKNF+Poppins-Light"/>
              </a:rPr>
              <a:t>of</a:t>
            </a:r>
            <a:r>
              <a:rPr dirty="0" sz="1800">
                <a:solidFill>
                  <a:srgbClr val="595959"/>
                </a:solidFill>
                <a:latin typeface="WODKNF+Poppins-Light"/>
                <a:cs typeface="WODKNF+Poppins-Light"/>
              </a:rPr>
              <a:t> </a:t>
            </a:r>
            <a:r>
              <a:rPr dirty="0" sz="1800">
                <a:solidFill>
                  <a:srgbClr val="595959"/>
                </a:solidFill>
                <a:latin typeface="WODKNF+Poppins-Light"/>
                <a:cs typeface="WODKNF+Poppins-Light"/>
              </a:rPr>
              <a:t>the</a:t>
            </a:r>
            <a:r>
              <a:rPr dirty="0" sz="1800">
                <a:solidFill>
                  <a:srgbClr val="595959"/>
                </a:solidFill>
                <a:latin typeface="WODKNF+Poppins-Light"/>
                <a:cs typeface="WODKNF+Poppins-Light"/>
              </a:rPr>
              <a:t> </a:t>
            </a:r>
            <a:r>
              <a:rPr dirty="0" sz="1800">
                <a:solidFill>
                  <a:srgbClr val="595959"/>
                </a:solidFill>
                <a:latin typeface="WODKNF+Poppins-Light"/>
                <a:cs typeface="WODKNF+Poppins-Light"/>
              </a:rPr>
              <a:t>printing</a:t>
            </a:r>
            <a:r>
              <a:rPr dirty="0" sz="1800">
                <a:solidFill>
                  <a:srgbClr val="595959"/>
                </a:solidFill>
                <a:latin typeface="WODKNF+Poppins-Light"/>
                <a:cs typeface="WODKNF+Poppins-Light"/>
              </a:rPr>
              <a:t> </a:t>
            </a:r>
            <a:r>
              <a:rPr dirty="0" sz="1800">
                <a:solidFill>
                  <a:srgbClr val="595959"/>
                </a:solidFill>
                <a:latin typeface="WODKNF+Poppins-Light"/>
                <a:cs typeface="WODKNF+Poppins-Light"/>
              </a:rPr>
              <a:t>and</a:t>
            </a:r>
            <a:r>
              <a:rPr dirty="0" sz="1800">
                <a:solidFill>
                  <a:srgbClr val="595959"/>
                </a:solidFill>
                <a:latin typeface="WODKNF+Poppins-Light"/>
                <a:cs typeface="WODKNF+Poppins-Light"/>
              </a:rPr>
              <a:t> </a:t>
            </a:r>
            <a:r>
              <a:rPr dirty="0" sz="1800">
                <a:solidFill>
                  <a:srgbClr val="595959"/>
                </a:solidFill>
                <a:latin typeface="WODKNF+Poppins-Light"/>
                <a:cs typeface="WODKNF+Poppins-Light"/>
              </a:rPr>
              <a:t>typesetting</a:t>
            </a:r>
            <a:r>
              <a:rPr dirty="0" sz="1800">
                <a:solidFill>
                  <a:srgbClr val="595959"/>
                </a:solidFill>
                <a:latin typeface="WODKNF+Poppins-Light"/>
                <a:cs typeface="WODKNF+Poppins-Light"/>
              </a:rPr>
              <a:t> </a:t>
            </a:r>
            <a:r>
              <a:rPr dirty="0" sz="1800">
                <a:solidFill>
                  <a:srgbClr val="595959"/>
                </a:solidFill>
                <a:latin typeface="WODKNF+Poppins-Light"/>
                <a:cs typeface="WODKNF+Poppins-Light"/>
              </a:rPr>
              <a:t>industry.</a:t>
            </a:r>
          </a:p>
          <a:p>
            <a:pPr marL="0" marR="0">
              <a:lnSpc>
                <a:spcPts val="2159"/>
              </a:lnSpc>
              <a:spcBef>
                <a:spcPts val="0"/>
              </a:spcBef>
              <a:spcAft>
                <a:spcPts val="0"/>
              </a:spcAft>
            </a:pPr>
            <a:r>
              <a:rPr dirty="0" sz="1800">
                <a:solidFill>
                  <a:srgbClr val="595959"/>
                </a:solidFill>
                <a:latin typeface="WODKNF+Poppins-Light"/>
                <a:cs typeface="WODKNF+Poppins-Light"/>
              </a:rPr>
              <a:t>Lorem</a:t>
            </a:r>
            <a:r>
              <a:rPr dirty="0" sz="1800">
                <a:solidFill>
                  <a:srgbClr val="595959"/>
                </a:solidFill>
                <a:latin typeface="WODKNF+Poppins-Light"/>
                <a:cs typeface="WODKNF+Poppins-Light"/>
              </a:rPr>
              <a:t> </a:t>
            </a:r>
            <a:r>
              <a:rPr dirty="0" sz="1800">
                <a:solidFill>
                  <a:srgbClr val="595959"/>
                </a:solidFill>
                <a:latin typeface="WODKNF+Poppins-Light"/>
                <a:cs typeface="WODKNF+Poppins-Light"/>
              </a:rPr>
              <a:t>Ipsum</a:t>
            </a:r>
            <a:r>
              <a:rPr dirty="0" sz="1800">
                <a:solidFill>
                  <a:srgbClr val="595959"/>
                </a:solidFill>
                <a:latin typeface="WODKNF+Poppins-Light"/>
                <a:cs typeface="WODKNF+Poppins-Light"/>
              </a:rPr>
              <a:t> </a:t>
            </a:r>
            <a:r>
              <a:rPr dirty="0" sz="1800">
                <a:solidFill>
                  <a:srgbClr val="595959"/>
                </a:solidFill>
                <a:latin typeface="WODKNF+Poppins-Light"/>
                <a:cs typeface="WODKNF+Poppins-Light"/>
              </a:rPr>
              <a:t>has</a:t>
            </a:r>
            <a:r>
              <a:rPr dirty="0" sz="1800">
                <a:solidFill>
                  <a:srgbClr val="595959"/>
                </a:solidFill>
                <a:latin typeface="WODKNF+Poppins-Light"/>
                <a:cs typeface="WODKNF+Poppins-Light"/>
              </a:rPr>
              <a:t> </a:t>
            </a:r>
            <a:r>
              <a:rPr dirty="0" sz="1800">
                <a:solidFill>
                  <a:srgbClr val="595959"/>
                </a:solidFill>
                <a:latin typeface="WODKNF+Poppins-Light"/>
                <a:cs typeface="WODKNF+Poppins-Light"/>
              </a:rPr>
              <a:t>been</a:t>
            </a:r>
            <a:r>
              <a:rPr dirty="0" sz="1800">
                <a:solidFill>
                  <a:srgbClr val="595959"/>
                </a:solidFill>
                <a:latin typeface="WODKNF+Poppins-Light"/>
                <a:cs typeface="WODKNF+Poppins-Light"/>
              </a:rPr>
              <a:t> </a:t>
            </a:r>
            <a:r>
              <a:rPr dirty="0" sz="1800">
                <a:solidFill>
                  <a:srgbClr val="595959"/>
                </a:solidFill>
                <a:latin typeface="WODKNF+Poppins-Light"/>
                <a:cs typeface="WODKNF+Poppins-Light"/>
              </a:rPr>
              <a:t>the</a:t>
            </a:r>
            <a:r>
              <a:rPr dirty="0" sz="1800">
                <a:solidFill>
                  <a:srgbClr val="595959"/>
                </a:solidFill>
                <a:latin typeface="WODKNF+Poppins-Light"/>
                <a:cs typeface="WODKNF+Poppins-Light"/>
              </a:rPr>
              <a:t> </a:t>
            </a:r>
            <a:r>
              <a:rPr dirty="0" sz="1800">
                <a:solidFill>
                  <a:srgbClr val="595959"/>
                </a:solidFill>
                <a:latin typeface="WODKNF+Poppins-Light"/>
                <a:cs typeface="WODKNF+Poppins-Light"/>
              </a:rPr>
              <a:t>industry's</a:t>
            </a:r>
            <a:r>
              <a:rPr dirty="0" sz="1800">
                <a:solidFill>
                  <a:srgbClr val="595959"/>
                </a:solidFill>
                <a:latin typeface="WODKNF+Poppins-Light"/>
                <a:cs typeface="WODKNF+Poppins-Light"/>
              </a:rPr>
              <a:t> </a:t>
            </a:r>
            <a:r>
              <a:rPr dirty="0" sz="1800">
                <a:solidFill>
                  <a:srgbClr val="595959"/>
                </a:solidFill>
                <a:latin typeface="WODKNF+Poppins-Light"/>
                <a:cs typeface="WODKNF+Poppins-Light"/>
              </a:rPr>
              <a:t>standard</a:t>
            </a:r>
            <a:r>
              <a:rPr dirty="0" sz="1800">
                <a:solidFill>
                  <a:srgbClr val="595959"/>
                </a:solidFill>
                <a:latin typeface="WODKNF+Poppins-Light"/>
                <a:cs typeface="WODKNF+Poppins-Light"/>
              </a:rPr>
              <a:t> </a:t>
            </a:r>
            <a:r>
              <a:rPr dirty="0" sz="1800">
                <a:solidFill>
                  <a:srgbClr val="595959"/>
                </a:solidFill>
                <a:latin typeface="WODKNF+Poppins-Light"/>
                <a:cs typeface="WODKNF+Poppins-Light"/>
              </a:rPr>
              <a:t>dummy</a:t>
            </a:r>
            <a:r>
              <a:rPr dirty="0" sz="1800">
                <a:solidFill>
                  <a:srgbClr val="595959"/>
                </a:solidFill>
                <a:latin typeface="WODKNF+Poppins-Light"/>
                <a:cs typeface="WODKNF+Poppins-Light"/>
              </a:rPr>
              <a:t> </a:t>
            </a:r>
            <a:r>
              <a:rPr dirty="0" sz="1800">
                <a:solidFill>
                  <a:srgbClr val="595959"/>
                </a:solidFill>
                <a:latin typeface="WODKNF+Poppins-Light"/>
                <a:cs typeface="WODKNF+Poppins-Light"/>
              </a:rPr>
              <a:t>text</a:t>
            </a:r>
            <a:r>
              <a:rPr dirty="0" sz="1800">
                <a:solidFill>
                  <a:srgbClr val="595959"/>
                </a:solidFill>
                <a:latin typeface="WODKNF+Poppins-Light"/>
                <a:cs typeface="WODKNF+Poppins-Light"/>
              </a:rPr>
              <a:t> </a:t>
            </a:r>
            <a:r>
              <a:rPr dirty="0" sz="1800">
                <a:solidFill>
                  <a:srgbClr val="595959"/>
                </a:solidFill>
                <a:latin typeface="WODKNF+Poppins-Light"/>
                <a:cs typeface="WODKNF+Poppins-Light"/>
              </a:rPr>
              <a:t>ever</a:t>
            </a:r>
            <a:r>
              <a:rPr dirty="0" sz="1800">
                <a:solidFill>
                  <a:srgbClr val="595959"/>
                </a:solidFill>
                <a:latin typeface="WODKNF+Poppins-Light"/>
                <a:cs typeface="WODKNF+Poppins-Light"/>
              </a:rPr>
              <a:t> </a:t>
            </a:r>
            <a:r>
              <a:rPr dirty="0" sz="1800">
                <a:solidFill>
                  <a:srgbClr val="595959"/>
                </a:solidFill>
                <a:latin typeface="WODKNF+Poppins-Light"/>
                <a:cs typeface="WODKNF+Poppins-Light"/>
              </a:rPr>
              <a:t>since</a:t>
            </a:r>
            <a:r>
              <a:rPr dirty="0" sz="1800">
                <a:solidFill>
                  <a:srgbClr val="595959"/>
                </a:solidFill>
                <a:latin typeface="WODKNF+Poppins-Light"/>
                <a:cs typeface="WODKNF+Poppins-Light"/>
              </a:rPr>
              <a:t> </a:t>
            </a:r>
            <a:r>
              <a:rPr dirty="0" sz="1800">
                <a:solidFill>
                  <a:srgbClr val="595959"/>
                </a:solidFill>
                <a:latin typeface="WODKNF+Poppins-Light"/>
                <a:cs typeface="WODKNF+Poppins-Light"/>
              </a:rPr>
              <a:t>the</a:t>
            </a:r>
          </a:p>
          <a:p>
            <a:pPr marL="0" marR="0">
              <a:lnSpc>
                <a:spcPts val="2160"/>
              </a:lnSpc>
              <a:spcBef>
                <a:spcPts val="0"/>
              </a:spcBef>
              <a:spcAft>
                <a:spcPts val="0"/>
              </a:spcAft>
            </a:pPr>
            <a:r>
              <a:rPr dirty="0" sz="1800">
                <a:solidFill>
                  <a:srgbClr val="595959"/>
                </a:solidFill>
                <a:latin typeface="WODKNF+Poppins-Light"/>
                <a:cs typeface="WODKNF+Poppins-Light"/>
              </a:rPr>
              <a:t>1500s,</a:t>
            </a:r>
            <a:r>
              <a:rPr dirty="0" sz="1800">
                <a:solidFill>
                  <a:srgbClr val="595959"/>
                </a:solidFill>
                <a:latin typeface="WODKNF+Poppins-Light"/>
                <a:cs typeface="WODKNF+Poppins-Light"/>
              </a:rPr>
              <a:t> </a:t>
            </a:r>
            <a:r>
              <a:rPr dirty="0" sz="1800">
                <a:solidFill>
                  <a:srgbClr val="595959"/>
                </a:solidFill>
                <a:latin typeface="WODKNF+Poppins-Light"/>
                <a:cs typeface="WODKNF+Poppins-Light"/>
              </a:rPr>
              <a:t>when</a:t>
            </a:r>
            <a:r>
              <a:rPr dirty="0" sz="1800">
                <a:solidFill>
                  <a:srgbClr val="595959"/>
                </a:solidFill>
                <a:latin typeface="WODKNF+Poppins-Light"/>
                <a:cs typeface="WODKNF+Poppins-Light"/>
              </a:rPr>
              <a:t> </a:t>
            </a:r>
            <a:r>
              <a:rPr dirty="0" sz="1800">
                <a:solidFill>
                  <a:srgbClr val="595959"/>
                </a:solidFill>
                <a:latin typeface="WODKNF+Poppins-Light"/>
                <a:cs typeface="WODKNF+Poppins-Light"/>
              </a:rPr>
              <a:t>an</a:t>
            </a:r>
            <a:r>
              <a:rPr dirty="0" sz="1800">
                <a:solidFill>
                  <a:srgbClr val="595959"/>
                </a:solidFill>
                <a:latin typeface="WODKNF+Poppins-Light"/>
                <a:cs typeface="WODKNF+Poppins-Light"/>
              </a:rPr>
              <a:t> </a:t>
            </a:r>
            <a:r>
              <a:rPr dirty="0" sz="1800">
                <a:solidFill>
                  <a:srgbClr val="595959"/>
                </a:solidFill>
                <a:latin typeface="WODKNF+Poppins-Light"/>
                <a:cs typeface="WODKNF+Poppins-Light"/>
              </a:rPr>
              <a:t>unknown</a:t>
            </a:r>
            <a:r>
              <a:rPr dirty="0" sz="1800">
                <a:solidFill>
                  <a:srgbClr val="595959"/>
                </a:solidFill>
                <a:latin typeface="WODKNF+Poppins-Light"/>
                <a:cs typeface="WODKNF+Poppins-Light"/>
              </a:rPr>
              <a:t> </a:t>
            </a:r>
            <a:r>
              <a:rPr dirty="0" sz="1800">
                <a:solidFill>
                  <a:srgbClr val="595959"/>
                </a:solidFill>
                <a:latin typeface="WODKNF+Poppins-Light"/>
                <a:cs typeface="WODKNF+Poppins-Light"/>
              </a:rPr>
              <a:t>printer</a:t>
            </a:r>
            <a:r>
              <a:rPr dirty="0" sz="1800">
                <a:solidFill>
                  <a:srgbClr val="595959"/>
                </a:solidFill>
                <a:latin typeface="WODKNF+Poppins-Light"/>
                <a:cs typeface="WODKNF+Poppins-Light"/>
              </a:rPr>
              <a:t> </a:t>
            </a:r>
            <a:r>
              <a:rPr dirty="0" sz="1800">
                <a:solidFill>
                  <a:srgbClr val="595959"/>
                </a:solidFill>
                <a:latin typeface="WODKNF+Poppins-Light"/>
                <a:cs typeface="WODKNF+Poppins-Light"/>
              </a:rPr>
              <a:t>took</a:t>
            </a:r>
            <a:r>
              <a:rPr dirty="0" sz="1800">
                <a:solidFill>
                  <a:srgbClr val="595959"/>
                </a:solidFill>
                <a:latin typeface="WODKNF+Poppins-Light"/>
                <a:cs typeface="WODKNF+Poppins-Light"/>
              </a:rPr>
              <a:t> </a:t>
            </a:r>
            <a:r>
              <a:rPr dirty="0" sz="1800">
                <a:solidFill>
                  <a:srgbClr val="595959"/>
                </a:solidFill>
                <a:latin typeface="WODKNF+Poppins-Light"/>
                <a:cs typeface="WODKNF+Poppins-Light"/>
              </a:rPr>
              <a:t>a</a:t>
            </a:r>
            <a:r>
              <a:rPr dirty="0" sz="1800">
                <a:solidFill>
                  <a:srgbClr val="595959"/>
                </a:solidFill>
                <a:latin typeface="WODKNF+Poppins-Light"/>
                <a:cs typeface="WODKNF+Poppins-Light"/>
              </a:rPr>
              <a:t> </a:t>
            </a:r>
            <a:r>
              <a:rPr dirty="0" sz="1800">
                <a:solidFill>
                  <a:srgbClr val="595959"/>
                </a:solidFill>
                <a:latin typeface="WODKNF+Poppins-Light"/>
                <a:cs typeface="WODKNF+Poppins-Light"/>
              </a:rPr>
              <a:t>galley</a:t>
            </a:r>
            <a:r>
              <a:rPr dirty="0" sz="1800">
                <a:solidFill>
                  <a:srgbClr val="595959"/>
                </a:solidFill>
                <a:latin typeface="WODKNF+Poppins-Light"/>
                <a:cs typeface="WODKNF+Poppins-Light"/>
              </a:rPr>
              <a:t> </a:t>
            </a:r>
            <a:r>
              <a:rPr dirty="0" sz="1800">
                <a:solidFill>
                  <a:srgbClr val="595959"/>
                </a:solidFill>
                <a:latin typeface="WODKNF+Poppins-Light"/>
                <a:cs typeface="WODKNF+Poppins-Light"/>
              </a:rPr>
              <a:t>of</a:t>
            </a:r>
            <a:r>
              <a:rPr dirty="0" sz="1800">
                <a:solidFill>
                  <a:srgbClr val="595959"/>
                </a:solidFill>
                <a:latin typeface="WODKNF+Poppins-Light"/>
                <a:cs typeface="WODKNF+Poppins-Light"/>
              </a:rPr>
              <a:t> </a:t>
            </a:r>
            <a:r>
              <a:rPr dirty="0" sz="1800">
                <a:solidFill>
                  <a:srgbClr val="595959"/>
                </a:solidFill>
                <a:latin typeface="WODKNF+Poppins-Light"/>
                <a:cs typeface="WODKNF+Poppins-Light"/>
              </a:rPr>
              <a:t>type</a:t>
            </a:r>
            <a:r>
              <a:rPr dirty="0" sz="1800">
                <a:solidFill>
                  <a:srgbClr val="595959"/>
                </a:solidFill>
                <a:latin typeface="WODKNF+Poppins-Light"/>
                <a:cs typeface="WODKNF+Poppins-Light"/>
              </a:rPr>
              <a:t> </a:t>
            </a:r>
            <a:r>
              <a:rPr dirty="0" sz="1800">
                <a:solidFill>
                  <a:srgbClr val="595959"/>
                </a:solidFill>
                <a:latin typeface="WODKNF+Poppins-Light"/>
                <a:cs typeface="WODKNF+Poppins-Light"/>
              </a:rPr>
              <a:t>and</a:t>
            </a:r>
            <a:r>
              <a:rPr dirty="0" sz="1800">
                <a:solidFill>
                  <a:srgbClr val="595959"/>
                </a:solidFill>
                <a:latin typeface="WODKNF+Poppins-Light"/>
                <a:cs typeface="WODKNF+Poppins-Light"/>
              </a:rPr>
              <a:t> </a:t>
            </a:r>
            <a:r>
              <a:rPr dirty="0" sz="1800">
                <a:solidFill>
                  <a:srgbClr val="595959"/>
                </a:solidFill>
                <a:latin typeface="WODKNF+Poppins-Light"/>
                <a:cs typeface="WODKNF+Poppins-Light"/>
              </a:rPr>
              <a:t>scrambled</a:t>
            </a:r>
            <a:r>
              <a:rPr dirty="0" sz="1800">
                <a:solidFill>
                  <a:srgbClr val="595959"/>
                </a:solidFill>
                <a:latin typeface="WODKNF+Poppins-Light"/>
                <a:cs typeface="WODKNF+Poppins-Light"/>
              </a:rPr>
              <a:t> </a:t>
            </a:r>
            <a:r>
              <a:rPr dirty="0" sz="1800">
                <a:solidFill>
                  <a:srgbClr val="595959"/>
                </a:solidFill>
                <a:latin typeface="WODKNF+Poppins-Light"/>
                <a:cs typeface="WODKNF+Poppins-Light"/>
              </a:rPr>
              <a:t>it</a:t>
            </a:r>
            <a:r>
              <a:rPr dirty="0" sz="1800">
                <a:solidFill>
                  <a:srgbClr val="595959"/>
                </a:solidFill>
                <a:latin typeface="WODKNF+Poppins-Light"/>
                <a:cs typeface="WODKNF+Poppins-Light"/>
              </a:rPr>
              <a:t> </a:t>
            </a:r>
            <a:r>
              <a:rPr dirty="0" sz="1800">
                <a:solidFill>
                  <a:srgbClr val="595959"/>
                </a:solidFill>
                <a:latin typeface="WODKNF+Poppins-Light"/>
                <a:cs typeface="WODKNF+Poppins-Light"/>
              </a:rPr>
              <a:t>to</a:t>
            </a:r>
          </a:p>
          <a:p>
            <a:pPr marL="0" marR="0">
              <a:lnSpc>
                <a:spcPts val="2159"/>
              </a:lnSpc>
              <a:spcBef>
                <a:spcPts val="0"/>
              </a:spcBef>
              <a:spcAft>
                <a:spcPts val="0"/>
              </a:spcAft>
            </a:pPr>
            <a:r>
              <a:rPr dirty="0" sz="1800">
                <a:solidFill>
                  <a:srgbClr val="595959"/>
                </a:solidFill>
                <a:latin typeface="WODKNF+Poppins-Light"/>
                <a:cs typeface="WODKNF+Poppins-Light"/>
              </a:rPr>
              <a:t>make</a:t>
            </a:r>
            <a:r>
              <a:rPr dirty="0" sz="1800">
                <a:solidFill>
                  <a:srgbClr val="595959"/>
                </a:solidFill>
                <a:latin typeface="WODKNF+Poppins-Light"/>
                <a:cs typeface="WODKNF+Poppins-Light"/>
              </a:rPr>
              <a:t> </a:t>
            </a:r>
            <a:r>
              <a:rPr dirty="0" sz="1800">
                <a:solidFill>
                  <a:srgbClr val="595959"/>
                </a:solidFill>
                <a:latin typeface="WODKNF+Poppins-Light"/>
                <a:cs typeface="WODKNF+Poppins-Light"/>
              </a:rPr>
              <a:t>a</a:t>
            </a:r>
            <a:r>
              <a:rPr dirty="0" sz="1800">
                <a:solidFill>
                  <a:srgbClr val="595959"/>
                </a:solidFill>
                <a:latin typeface="WODKNF+Poppins-Light"/>
                <a:cs typeface="WODKNF+Poppins-Light"/>
              </a:rPr>
              <a:t> </a:t>
            </a:r>
            <a:r>
              <a:rPr dirty="0" sz="1800">
                <a:solidFill>
                  <a:srgbClr val="595959"/>
                </a:solidFill>
                <a:latin typeface="WODKNF+Poppins-Light"/>
                <a:cs typeface="WODKNF+Poppins-Light"/>
              </a:rPr>
              <a:t>type</a:t>
            </a:r>
            <a:r>
              <a:rPr dirty="0" sz="1800">
                <a:solidFill>
                  <a:srgbClr val="595959"/>
                </a:solidFill>
                <a:latin typeface="WODKNF+Poppins-Light"/>
                <a:cs typeface="WODKNF+Poppins-Light"/>
              </a:rPr>
              <a:t> </a:t>
            </a:r>
            <a:r>
              <a:rPr dirty="0" sz="1800">
                <a:solidFill>
                  <a:srgbClr val="595959"/>
                </a:solidFill>
                <a:latin typeface="WODKNF+Poppins-Light"/>
                <a:cs typeface="WODKNF+Poppins-Light"/>
              </a:rPr>
              <a:t>specimen</a:t>
            </a:r>
            <a:r>
              <a:rPr dirty="0" sz="1800">
                <a:solidFill>
                  <a:srgbClr val="595959"/>
                </a:solidFill>
                <a:latin typeface="WODKNF+Poppins-Light"/>
                <a:cs typeface="WODKNF+Poppins-Light"/>
              </a:rPr>
              <a:t> </a:t>
            </a:r>
            <a:r>
              <a:rPr dirty="0" sz="1800">
                <a:solidFill>
                  <a:srgbClr val="595959"/>
                </a:solidFill>
                <a:latin typeface="WODKNF+Poppins-Light"/>
                <a:cs typeface="WODKNF+Poppins-Light"/>
              </a:rPr>
              <a:t>book.</a:t>
            </a:r>
            <a:r>
              <a:rPr dirty="0" sz="1800">
                <a:solidFill>
                  <a:srgbClr val="595959"/>
                </a:solidFill>
                <a:latin typeface="WODKNF+Poppins-Light"/>
                <a:cs typeface="WODKNF+Poppins-Light"/>
              </a:rPr>
              <a:t> </a:t>
            </a:r>
            <a:r>
              <a:rPr dirty="0" sz="1800">
                <a:solidFill>
                  <a:srgbClr val="595959"/>
                </a:solidFill>
                <a:latin typeface="WODKNF+Poppins-Light"/>
                <a:cs typeface="WODKNF+Poppins-Light"/>
              </a:rPr>
              <a:t>It</a:t>
            </a:r>
            <a:r>
              <a:rPr dirty="0" sz="1800">
                <a:solidFill>
                  <a:srgbClr val="595959"/>
                </a:solidFill>
                <a:latin typeface="WODKNF+Poppins-Light"/>
                <a:cs typeface="WODKNF+Poppins-Light"/>
              </a:rPr>
              <a:t> </a:t>
            </a:r>
            <a:r>
              <a:rPr dirty="0" sz="1800">
                <a:solidFill>
                  <a:srgbClr val="595959"/>
                </a:solidFill>
                <a:latin typeface="WODKNF+Poppins-Light"/>
                <a:cs typeface="WODKNF+Poppins-Light"/>
              </a:rPr>
              <a:t>has</a:t>
            </a:r>
            <a:r>
              <a:rPr dirty="0" sz="1800">
                <a:solidFill>
                  <a:srgbClr val="595959"/>
                </a:solidFill>
                <a:latin typeface="WODKNF+Poppins-Light"/>
                <a:cs typeface="WODKNF+Poppins-Light"/>
              </a:rPr>
              <a:t> </a:t>
            </a:r>
            <a:r>
              <a:rPr dirty="0" sz="1800">
                <a:solidFill>
                  <a:srgbClr val="595959"/>
                </a:solidFill>
                <a:latin typeface="WODKNF+Poppins-Light"/>
                <a:cs typeface="WODKNF+Poppins-Light"/>
              </a:rPr>
              <a:t>survived</a:t>
            </a:r>
            <a:r>
              <a:rPr dirty="0" sz="1800">
                <a:solidFill>
                  <a:srgbClr val="595959"/>
                </a:solidFill>
                <a:latin typeface="WODKNF+Poppins-Light"/>
                <a:cs typeface="WODKNF+Poppins-Light"/>
              </a:rPr>
              <a:t> </a:t>
            </a:r>
            <a:r>
              <a:rPr dirty="0" sz="1800">
                <a:solidFill>
                  <a:srgbClr val="595959"/>
                </a:solidFill>
                <a:latin typeface="WODKNF+Poppins-Light"/>
                <a:cs typeface="WODKNF+Poppins-Light"/>
              </a:rPr>
              <a:t>not</a:t>
            </a:r>
            <a:r>
              <a:rPr dirty="0" sz="1800">
                <a:solidFill>
                  <a:srgbClr val="595959"/>
                </a:solidFill>
                <a:latin typeface="WODKNF+Poppins-Light"/>
                <a:cs typeface="WODKNF+Poppins-Light"/>
              </a:rPr>
              <a:t> </a:t>
            </a:r>
            <a:r>
              <a:rPr dirty="0" sz="1800">
                <a:solidFill>
                  <a:srgbClr val="595959"/>
                </a:solidFill>
                <a:latin typeface="WODKNF+Poppins-Light"/>
                <a:cs typeface="WODKNF+Poppins-Light"/>
              </a:rPr>
              <a:t>only</a:t>
            </a:r>
            <a:r>
              <a:rPr dirty="0" sz="1800">
                <a:solidFill>
                  <a:srgbClr val="595959"/>
                </a:solidFill>
                <a:latin typeface="WODKNF+Poppins-Light"/>
                <a:cs typeface="WODKNF+Poppins-Light"/>
              </a:rPr>
              <a:t> </a:t>
            </a:r>
            <a:r>
              <a:rPr dirty="0" sz="1800">
                <a:solidFill>
                  <a:srgbClr val="595959"/>
                </a:solidFill>
                <a:latin typeface="WODKNF+Poppins-Light"/>
                <a:cs typeface="WODKNF+Poppins-Light"/>
              </a:rPr>
              <a:t>five</a:t>
            </a:r>
            <a:r>
              <a:rPr dirty="0" sz="1800">
                <a:solidFill>
                  <a:srgbClr val="595959"/>
                </a:solidFill>
                <a:latin typeface="WODKNF+Poppins-Light"/>
                <a:cs typeface="WODKNF+Poppins-Light"/>
              </a:rPr>
              <a:t> </a:t>
            </a:r>
            <a:r>
              <a:rPr dirty="0" sz="1800">
                <a:solidFill>
                  <a:srgbClr val="595959"/>
                </a:solidFill>
                <a:latin typeface="WODKNF+Poppins-Light"/>
                <a:cs typeface="WODKNF+Poppins-Light"/>
              </a:rPr>
              <a:t>centuries,</a:t>
            </a:r>
            <a:r>
              <a:rPr dirty="0" sz="1800">
                <a:solidFill>
                  <a:srgbClr val="595959"/>
                </a:solidFill>
                <a:latin typeface="WODKNF+Poppins-Light"/>
                <a:cs typeface="WODKNF+Poppins-Light"/>
              </a:rPr>
              <a:t> </a:t>
            </a:r>
            <a:r>
              <a:rPr dirty="0" sz="1800">
                <a:solidFill>
                  <a:srgbClr val="595959"/>
                </a:solidFill>
                <a:latin typeface="WODKNF+Poppins-Light"/>
                <a:cs typeface="WODKNF+Poppins-Light"/>
              </a:rPr>
              <a:t>but</a:t>
            </a:r>
            <a:r>
              <a:rPr dirty="0" sz="1800">
                <a:solidFill>
                  <a:srgbClr val="595959"/>
                </a:solidFill>
                <a:latin typeface="WODKNF+Poppins-Light"/>
                <a:cs typeface="WODKNF+Poppins-Light"/>
              </a:rPr>
              <a:t> </a:t>
            </a:r>
            <a:r>
              <a:rPr dirty="0" sz="1800">
                <a:solidFill>
                  <a:srgbClr val="595959"/>
                </a:solidFill>
                <a:latin typeface="WODKNF+Poppins-Light"/>
                <a:cs typeface="WODKNF+Poppins-Light"/>
              </a:rPr>
              <a:t>also</a:t>
            </a:r>
          </a:p>
          <a:p>
            <a:pPr marL="0" marR="0">
              <a:lnSpc>
                <a:spcPts val="2160"/>
              </a:lnSpc>
              <a:spcBef>
                <a:spcPts val="0"/>
              </a:spcBef>
              <a:spcAft>
                <a:spcPts val="0"/>
              </a:spcAft>
            </a:pPr>
            <a:r>
              <a:rPr dirty="0" sz="1800">
                <a:solidFill>
                  <a:srgbClr val="595959"/>
                </a:solidFill>
                <a:latin typeface="WODKNF+Poppins-Light"/>
                <a:cs typeface="WODKNF+Poppins-Light"/>
              </a:rPr>
              <a:t>the</a:t>
            </a:r>
            <a:r>
              <a:rPr dirty="0" sz="1800">
                <a:solidFill>
                  <a:srgbClr val="595959"/>
                </a:solidFill>
                <a:latin typeface="WODKNF+Poppins-Light"/>
                <a:cs typeface="WODKNF+Poppins-Light"/>
              </a:rPr>
              <a:t> </a:t>
            </a:r>
            <a:r>
              <a:rPr dirty="0" sz="1800">
                <a:solidFill>
                  <a:srgbClr val="595959"/>
                </a:solidFill>
                <a:latin typeface="WODKNF+Poppins-Light"/>
                <a:cs typeface="WODKNF+Poppins-Light"/>
              </a:rPr>
              <a:t>leap</a:t>
            </a:r>
            <a:r>
              <a:rPr dirty="0" sz="1800">
                <a:solidFill>
                  <a:srgbClr val="595959"/>
                </a:solidFill>
                <a:latin typeface="WODKNF+Poppins-Light"/>
                <a:cs typeface="WODKNF+Poppins-Light"/>
              </a:rPr>
              <a:t> </a:t>
            </a:r>
            <a:r>
              <a:rPr dirty="0" sz="1800">
                <a:solidFill>
                  <a:srgbClr val="595959"/>
                </a:solidFill>
                <a:latin typeface="WODKNF+Poppins-Light"/>
                <a:cs typeface="WODKNF+Poppins-Light"/>
              </a:rPr>
              <a:t>into</a:t>
            </a:r>
            <a:r>
              <a:rPr dirty="0" sz="1800">
                <a:solidFill>
                  <a:srgbClr val="595959"/>
                </a:solidFill>
                <a:latin typeface="WODKNF+Poppins-Light"/>
                <a:cs typeface="WODKNF+Poppins-Light"/>
              </a:rPr>
              <a:t> </a:t>
            </a:r>
            <a:r>
              <a:rPr dirty="0" sz="1800">
                <a:solidFill>
                  <a:srgbClr val="595959"/>
                </a:solidFill>
                <a:latin typeface="WODKNF+Poppins-Light"/>
                <a:cs typeface="WODKNF+Poppins-Light"/>
              </a:rPr>
              <a:t>electronic</a:t>
            </a:r>
            <a:r>
              <a:rPr dirty="0" sz="1800">
                <a:solidFill>
                  <a:srgbClr val="595959"/>
                </a:solidFill>
                <a:latin typeface="WODKNF+Poppins-Light"/>
                <a:cs typeface="WODKNF+Poppins-Light"/>
              </a:rPr>
              <a:t> </a:t>
            </a:r>
            <a:r>
              <a:rPr dirty="0" sz="1800">
                <a:solidFill>
                  <a:srgbClr val="595959"/>
                </a:solidFill>
                <a:latin typeface="WODKNF+Poppins-Light"/>
                <a:cs typeface="WODKNF+Poppins-Light"/>
              </a:rPr>
              <a:t>typesetting.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1433563" y="5060664"/>
            <a:ext cx="2284781" cy="88392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3359"/>
              </a:lnSpc>
              <a:spcBef>
                <a:spcPts val="0"/>
              </a:spcBef>
              <a:spcAft>
                <a:spcPts val="0"/>
              </a:spcAft>
            </a:pPr>
            <a:r>
              <a:rPr dirty="0" sz="2400">
                <a:solidFill>
                  <a:srgbClr val="2b2d85"/>
                </a:solidFill>
                <a:latin typeface="WODKNF+Poppins-Light"/>
                <a:cs typeface="WODKNF+Poppins-Light"/>
              </a:rPr>
              <a:t>Dummy</a:t>
            </a:r>
            <a:r>
              <a:rPr dirty="0" sz="2400">
                <a:solidFill>
                  <a:srgbClr val="2b2d85"/>
                </a:solidFill>
                <a:latin typeface="WODKNF+Poppins-Light"/>
                <a:cs typeface="WODKNF+Poppins-Light"/>
              </a:rPr>
              <a:t> </a:t>
            </a:r>
            <a:r>
              <a:rPr dirty="0" sz="2400">
                <a:solidFill>
                  <a:srgbClr val="2b2d85"/>
                </a:solidFill>
                <a:latin typeface="WODKNF+Poppins-Light"/>
                <a:cs typeface="WODKNF+Poppins-Light"/>
              </a:rPr>
              <a:t>text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4938298" y="5135880"/>
            <a:ext cx="9687234" cy="66293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520"/>
              </a:lnSpc>
              <a:spcBef>
                <a:spcPts val="0"/>
              </a:spcBef>
              <a:spcAft>
                <a:spcPts val="0"/>
              </a:spcAft>
            </a:pPr>
            <a:r>
              <a:rPr dirty="0" sz="1800">
                <a:solidFill>
                  <a:srgbClr val="595959"/>
                </a:solidFill>
                <a:latin typeface="WODKNF+Poppins-Light"/>
                <a:cs typeface="WODKNF+Poppins-Light"/>
              </a:rPr>
              <a:t>Lorem</a:t>
            </a:r>
            <a:r>
              <a:rPr dirty="0" sz="1800">
                <a:solidFill>
                  <a:srgbClr val="595959"/>
                </a:solidFill>
                <a:latin typeface="WODKNF+Poppins-Light"/>
                <a:cs typeface="WODKNF+Poppins-Light"/>
              </a:rPr>
              <a:t> </a:t>
            </a:r>
            <a:r>
              <a:rPr dirty="0" sz="1800">
                <a:solidFill>
                  <a:srgbClr val="595959"/>
                </a:solidFill>
                <a:latin typeface="WODKNF+Poppins-Light"/>
                <a:cs typeface="WODKNF+Poppins-Light"/>
              </a:rPr>
              <a:t>Ipsumꢀis</a:t>
            </a:r>
            <a:r>
              <a:rPr dirty="0" sz="1800">
                <a:solidFill>
                  <a:srgbClr val="595959"/>
                </a:solidFill>
                <a:latin typeface="WODKNF+Poppins-Light"/>
                <a:cs typeface="WODKNF+Poppins-Light"/>
              </a:rPr>
              <a:t> </a:t>
            </a:r>
            <a:r>
              <a:rPr dirty="0" sz="1800">
                <a:solidFill>
                  <a:srgbClr val="595959"/>
                </a:solidFill>
                <a:latin typeface="WODKNF+Poppins-Light"/>
                <a:cs typeface="WODKNF+Poppins-Light"/>
              </a:rPr>
              <a:t>simply</a:t>
            </a:r>
            <a:r>
              <a:rPr dirty="0" sz="1800">
                <a:solidFill>
                  <a:srgbClr val="595959"/>
                </a:solidFill>
                <a:latin typeface="WODKNF+Poppins-Light"/>
                <a:cs typeface="WODKNF+Poppins-Light"/>
              </a:rPr>
              <a:t> </a:t>
            </a:r>
            <a:r>
              <a:rPr dirty="0" sz="1800">
                <a:solidFill>
                  <a:srgbClr val="595959"/>
                </a:solidFill>
                <a:latin typeface="WODKNF+Poppins-Light"/>
                <a:cs typeface="WODKNF+Poppins-Light"/>
              </a:rPr>
              <a:t>dummy</a:t>
            </a:r>
            <a:r>
              <a:rPr dirty="0" sz="1800">
                <a:solidFill>
                  <a:srgbClr val="595959"/>
                </a:solidFill>
                <a:latin typeface="WODKNF+Poppins-Light"/>
                <a:cs typeface="WODKNF+Poppins-Light"/>
              </a:rPr>
              <a:t> </a:t>
            </a:r>
            <a:r>
              <a:rPr dirty="0" sz="1800">
                <a:solidFill>
                  <a:srgbClr val="595959"/>
                </a:solidFill>
                <a:latin typeface="WODKNF+Poppins-Light"/>
                <a:cs typeface="WODKNF+Poppins-Light"/>
              </a:rPr>
              <a:t>text</a:t>
            </a:r>
            <a:r>
              <a:rPr dirty="0" sz="1800">
                <a:solidFill>
                  <a:srgbClr val="595959"/>
                </a:solidFill>
                <a:latin typeface="WODKNF+Poppins-Light"/>
                <a:cs typeface="WODKNF+Poppins-Light"/>
              </a:rPr>
              <a:t> </a:t>
            </a:r>
            <a:r>
              <a:rPr dirty="0" sz="1800">
                <a:solidFill>
                  <a:srgbClr val="595959"/>
                </a:solidFill>
                <a:latin typeface="WODKNF+Poppins-Light"/>
                <a:cs typeface="WODKNF+Poppins-Light"/>
              </a:rPr>
              <a:t>of</a:t>
            </a:r>
            <a:r>
              <a:rPr dirty="0" sz="1800">
                <a:solidFill>
                  <a:srgbClr val="595959"/>
                </a:solidFill>
                <a:latin typeface="WODKNF+Poppins-Light"/>
                <a:cs typeface="WODKNF+Poppins-Light"/>
              </a:rPr>
              <a:t> </a:t>
            </a:r>
            <a:r>
              <a:rPr dirty="0" sz="1800">
                <a:solidFill>
                  <a:srgbClr val="595959"/>
                </a:solidFill>
                <a:latin typeface="WODKNF+Poppins-Light"/>
                <a:cs typeface="WODKNF+Poppins-Light"/>
              </a:rPr>
              <a:t>the</a:t>
            </a:r>
            <a:r>
              <a:rPr dirty="0" sz="1800">
                <a:solidFill>
                  <a:srgbClr val="595959"/>
                </a:solidFill>
                <a:latin typeface="WODKNF+Poppins-Light"/>
                <a:cs typeface="WODKNF+Poppins-Light"/>
              </a:rPr>
              <a:t> </a:t>
            </a:r>
            <a:r>
              <a:rPr dirty="0" sz="1800">
                <a:solidFill>
                  <a:srgbClr val="595959"/>
                </a:solidFill>
                <a:latin typeface="WODKNF+Poppins-Light"/>
                <a:cs typeface="WODKNF+Poppins-Light"/>
              </a:rPr>
              <a:t>printing</a:t>
            </a:r>
            <a:r>
              <a:rPr dirty="0" sz="1800">
                <a:solidFill>
                  <a:srgbClr val="595959"/>
                </a:solidFill>
                <a:latin typeface="WODKNF+Poppins-Light"/>
                <a:cs typeface="WODKNF+Poppins-Light"/>
              </a:rPr>
              <a:t> </a:t>
            </a:r>
            <a:r>
              <a:rPr dirty="0" sz="1800">
                <a:solidFill>
                  <a:srgbClr val="595959"/>
                </a:solidFill>
                <a:latin typeface="WODKNF+Poppins-Light"/>
                <a:cs typeface="WODKNF+Poppins-Light"/>
              </a:rPr>
              <a:t>and</a:t>
            </a:r>
            <a:r>
              <a:rPr dirty="0" sz="1800">
                <a:solidFill>
                  <a:srgbClr val="595959"/>
                </a:solidFill>
                <a:latin typeface="WODKNF+Poppins-Light"/>
                <a:cs typeface="WODKNF+Poppins-Light"/>
              </a:rPr>
              <a:t> </a:t>
            </a:r>
            <a:r>
              <a:rPr dirty="0" sz="1800">
                <a:solidFill>
                  <a:srgbClr val="595959"/>
                </a:solidFill>
                <a:latin typeface="WODKNF+Poppins-Light"/>
                <a:cs typeface="WODKNF+Poppins-Light"/>
              </a:rPr>
              <a:t>typesetting</a:t>
            </a:r>
            <a:r>
              <a:rPr dirty="0" sz="1800">
                <a:solidFill>
                  <a:srgbClr val="595959"/>
                </a:solidFill>
                <a:latin typeface="WODKNF+Poppins-Light"/>
                <a:cs typeface="WODKNF+Poppins-Light"/>
              </a:rPr>
              <a:t> </a:t>
            </a:r>
            <a:r>
              <a:rPr dirty="0" sz="1800">
                <a:solidFill>
                  <a:srgbClr val="595959"/>
                </a:solidFill>
                <a:latin typeface="WODKNF+Poppins-Light"/>
                <a:cs typeface="WODKNF+Poppins-Light"/>
              </a:rPr>
              <a:t>industry.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1623587" y="5398993"/>
            <a:ext cx="2291819" cy="2214342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940"/>
              </a:lnSpc>
              <a:spcBef>
                <a:spcPts val="0"/>
              </a:spcBef>
              <a:spcAft>
                <a:spcPts val="0"/>
              </a:spcAft>
            </a:pPr>
            <a:r>
              <a:rPr dirty="0" sz="2150">
                <a:solidFill>
                  <a:srgbClr val="595959"/>
                </a:solidFill>
                <a:latin typeface="IWVQPI+ArialMT"/>
                <a:cs typeface="IWVQPI+ArialMT"/>
              </a:rPr>
              <a:t>•</a:t>
            </a:r>
            <a:r>
              <a:rPr dirty="0" sz="2150" spc="206">
                <a:solidFill>
                  <a:srgbClr val="595959"/>
                </a:solidFill>
                <a:latin typeface="Times New Roman"/>
                <a:cs typeface="Times New Roman"/>
              </a:rPr>
              <a:t> </a:t>
            </a:r>
            <a:r>
              <a:rPr dirty="0" sz="2100">
                <a:solidFill>
                  <a:srgbClr val="595959"/>
                </a:solidFill>
                <a:latin typeface="WODKNF+Poppins-Light"/>
                <a:cs typeface="WODKNF+Poppins-Light"/>
              </a:rPr>
              <a:t>Bullet</a:t>
            </a:r>
            <a:r>
              <a:rPr dirty="0" sz="2100">
                <a:solidFill>
                  <a:srgbClr val="595959"/>
                </a:solidFill>
                <a:latin typeface="WODKNF+Poppins-Light"/>
                <a:cs typeface="WODKNF+Poppins-Light"/>
              </a:rPr>
              <a:t> </a:t>
            </a:r>
            <a:r>
              <a:rPr dirty="0" sz="2100">
                <a:solidFill>
                  <a:srgbClr val="595959"/>
                </a:solidFill>
                <a:latin typeface="WODKNF+Poppins-Light"/>
                <a:cs typeface="WODKNF+Poppins-Light"/>
              </a:rPr>
              <a:t>point</a:t>
            </a:r>
            <a:r>
              <a:rPr dirty="0" sz="2100">
                <a:solidFill>
                  <a:srgbClr val="595959"/>
                </a:solidFill>
                <a:latin typeface="WODKNF+Poppins-Light"/>
                <a:cs typeface="WODKNF+Poppins-Light"/>
              </a:rPr>
              <a:t> </a:t>
            </a:r>
            <a:r>
              <a:rPr dirty="0" sz="2100">
                <a:solidFill>
                  <a:srgbClr val="595959"/>
                </a:solidFill>
                <a:latin typeface="WODKNF+Poppins-Light"/>
                <a:cs typeface="WODKNF+Poppins-Light"/>
              </a:rPr>
              <a:t>1</a:t>
            </a:r>
          </a:p>
          <a:p>
            <a:pPr marL="0" marR="0">
              <a:lnSpc>
                <a:spcPts val="2267"/>
              </a:lnSpc>
              <a:spcBef>
                <a:spcPts val="0"/>
              </a:spcBef>
              <a:spcAft>
                <a:spcPts val="0"/>
              </a:spcAft>
            </a:pPr>
            <a:r>
              <a:rPr dirty="0" sz="2150">
                <a:solidFill>
                  <a:srgbClr val="595959"/>
                </a:solidFill>
                <a:latin typeface="IWVQPI+ArialMT"/>
                <a:cs typeface="IWVQPI+ArialMT"/>
              </a:rPr>
              <a:t>•</a:t>
            </a:r>
            <a:r>
              <a:rPr dirty="0" sz="2150" spc="206">
                <a:solidFill>
                  <a:srgbClr val="595959"/>
                </a:solidFill>
                <a:latin typeface="Times New Roman"/>
                <a:cs typeface="Times New Roman"/>
              </a:rPr>
              <a:t> </a:t>
            </a:r>
            <a:r>
              <a:rPr dirty="0" sz="2100">
                <a:solidFill>
                  <a:srgbClr val="595959"/>
                </a:solidFill>
                <a:latin typeface="WODKNF+Poppins-Light"/>
                <a:cs typeface="WODKNF+Poppins-Light"/>
              </a:rPr>
              <a:t>Bullet</a:t>
            </a:r>
            <a:r>
              <a:rPr dirty="0" sz="2100">
                <a:solidFill>
                  <a:srgbClr val="595959"/>
                </a:solidFill>
                <a:latin typeface="WODKNF+Poppins-Light"/>
                <a:cs typeface="WODKNF+Poppins-Light"/>
              </a:rPr>
              <a:t> </a:t>
            </a:r>
            <a:r>
              <a:rPr dirty="0" sz="2100">
                <a:solidFill>
                  <a:srgbClr val="595959"/>
                </a:solidFill>
                <a:latin typeface="WODKNF+Poppins-Light"/>
                <a:cs typeface="WODKNF+Poppins-Light"/>
              </a:rPr>
              <a:t>point</a:t>
            </a:r>
            <a:r>
              <a:rPr dirty="0" sz="2100">
                <a:solidFill>
                  <a:srgbClr val="595959"/>
                </a:solidFill>
                <a:latin typeface="WODKNF+Poppins-Light"/>
                <a:cs typeface="WODKNF+Poppins-Light"/>
              </a:rPr>
              <a:t> </a:t>
            </a:r>
            <a:r>
              <a:rPr dirty="0" sz="2100">
                <a:solidFill>
                  <a:srgbClr val="595959"/>
                </a:solidFill>
                <a:latin typeface="WODKNF+Poppins-Light"/>
                <a:cs typeface="WODKNF+Poppins-Light"/>
              </a:rPr>
              <a:t>2</a:t>
            </a:r>
          </a:p>
          <a:p>
            <a:pPr marL="0" marR="0">
              <a:lnSpc>
                <a:spcPts val="2268"/>
              </a:lnSpc>
              <a:spcBef>
                <a:spcPts val="0"/>
              </a:spcBef>
              <a:spcAft>
                <a:spcPts val="0"/>
              </a:spcAft>
            </a:pPr>
            <a:r>
              <a:rPr dirty="0" sz="2150">
                <a:solidFill>
                  <a:srgbClr val="595959"/>
                </a:solidFill>
                <a:latin typeface="IWVQPI+ArialMT"/>
                <a:cs typeface="IWVQPI+ArialMT"/>
              </a:rPr>
              <a:t>•</a:t>
            </a:r>
            <a:r>
              <a:rPr dirty="0" sz="2150" spc="206">
                <a:solidFill>
                  <a:srgbClr val="595959"/>
                </a:solidFill>
                <a:latin typeface="Times New Roman"/>
                <a:cs typeface="Times New Roman"/>
              </a:rPr>
              <a:t> </a:t>
            </a:r>
            <a:r>
              <a:rPr dirty="0" sz="2100">
                <a:solidFill>
                  <a:srgbClr val="595959"/>
                </a:solidFill>
                <a:latin typeface="WODKNF+Poppins-Light"/>
                <a:cs typeface="WODKNF+Poppins-Light"/>
              </a:rPr>
              <a:t>Bullet</a:t>
            </a:r>
            <a:r>
              <a:rPr dirty="0" sz="2100">
                <a:solidFill>
                  <a:srgbClr val="595959"/>
                </a:solidFill>
                <a:latin typeface="WODKNF+Poppins-Light"/>
                <a:cs typeface="WODKNF+Poppins-Light"/>
              </a:rPr>
              <a:t> </a:t>
            </a:r>
            <a:r>
              <a:rPr dirty="0" sz="2100">
                <a:solidFill>
                  <a:srgbClr val="595959"/>
                </a:solidFill>
                <a:latin typeface="WODKNF+Poppins-Light"/>
                <a:cs typeface="WODKNF+Poppins-Light"/>
              </a:rPr>
              <a:t>point</a:t>
            </a:r>
            <a:r>
              <a:rPr dirty="0" sz="2100">
                <a:solidFill>
                  <a:srgbClr val="595959"/>
                </a:solidFill>
                <a:latin typeface="WODKNF+Poppins-Light"/>
                <a:cs typeface="WODKNF+Poppins-Light"/>
              </a:rPr>
              <a:t> </a:t>
            </a:r>
            <a:r>
              <a:rPr dirty="0" sz="2100">
                <a:solidFill>
                  <a:srgbClr val="595959"/>
                </a:solidFill>
                <a:latin typeface="WODKNF+Poppins-Light"/>
                <a:cs typeface="WODKNF+Poppins-Light"/>
              </a:rPr>
              <a:t>3</a:t>
            </a:r>
          </a:p>
          <a:p>
            <a:pPr marL="0" marR="0">
              <a:lnSpc>
                <a:spcPts val="2267"/>
              </a:lnSpc>
              <a:spcBef>
                <a:spcPts val="0"/>
              </a:spcBef>
              <a:spcAft>
                <a:spcPts val="0"/>
              </a:spcAft>
            </a:pPr>
            <a:r>
              <a:rPr dirty="0" sz="2150">
                <a:solidFill>
                  <a:srgbClr val="595959"/>
                </a:solidFill>
                <a:latin typeface="IWVQPI+ArialMT"/>
                <a:cs typeface="IWVQPI+ArialMT"/>
              </a:rPr>
              <a:t>•</a:t>
            </a:r>
            <a:r>
              <a:rPr dirty="0" sz="2150" spc="206">
                <a:solidFill>
                  <a:srgbClr val="595959"/>
                </a:solidFill>
                <a:latin typeface="Times New Roman"/>
                <a:cs typeface="Times New Roman"/>
              </a:rPr>
              <a:t> </a:t>
            </a:r>
            <a:r>
              <a:rPr dirty="0" sz="2100">
                <a:solidFill>
                  <a:srgbClr val="595959"/>
                </a:solidFill>
                <a:latin typeface="WODKNF+Poppins-Light"/>
                <a:cs typeface="WODKNF+Poppins-Light"/>
              </a:rPr>
              <a:t>Bullet</a:t>
            </a:r>
            <a:r>
              <a:rPr dirty="0" sz="2100">
                <a:solidFill>
                  <a:srgbClr val="595959"/>
                </a:solidFill>
                <a:latin typeface="WODKNF+Poppins-Light"/>
                <a:cs typeface="WODKNF+Poppins-Light"/>
              </a:rPr>
              <a:t> </a:t>
            </a:r>
            <a:r>
              <a:rPr dirty="0" sz="2100">
                <a:solidFill>
                  <a:srgbClr val="595959"/>
                </a:solidFill>
                <a:latin typeface="WODKNF+Poppins-Light"/>
                <a:cs typeface="WODKNF+Poppins-Light"/>
              </a:rPr>
              <a:t>point</a:t>
            </a:r>
            <a:r>
              <a:rPr dirty="0" sz="2100">
                <a:solidFill>
                  <a:srgbClr val="595959"/>
                </a:solidFill>
                <a:latin typeface="WODKNF+Poppins-Light"/>
                <a:cs typeface="WODKNF+Poppins-Light"/>
              </a:rPr>
              <a:t> </a:t>
            </a:r>
            <a:r>
              <a:rPr dirty="0" sz="2100">
                <a:solidFill>
                  <a:srgbClr val="595959"/>
                </a:solidFill>
                <a:latin typeface="WODKNF+Poppins-Light"/>
                <a:cs typeface="WODKNF+Poppins-Light"/>
              </a:rPr>
              <a:t>4</a:t>
            </a:r>
          </a:p>
          <a:p>
            <a:pPr marL="0" marR="0">
              <a:lnSpc>
                <a:spcPts val="2268"/>
              </a:lnSpc>
              <a:spcBef>
                <a:spcPts val="0"/>
              </a:spcBef>
              <a:spcAft>
                <a:spcPts val="0"/>
              </a:spcAft>
            </a:pPr>
            <a:r>
              <a:rPr dirty="0" sz="2150">
                <a:solidFill>
                  <a:srgbClr val="595959"/>
                </a:solidFill>
                <a:latin typeface="IWVQPI+ArialMT"/>
                <a:cs typeface="IWVQPI+ArialMT"/>
              </a:rPr>
              <a:t>•</a:t>
            </a:r>
            <a:r>
              <a:rPr dirty="0" sz="2150" spc="206">
                <a:solidFill>
                  <a:srgbClr val="595959"/>
                </a:solidFill>
                <a:latin typeface="Times New Roman"/>
                <a:cs typeface="Times New Roman"/>
              </a:rPr>
              <a:t> </a:t>
            </a:r>
            <a:r>
              <a:rPr dirty="0" sz="2100">
                <a:solidFill>
                  <a:srgbClr val="595959"/>
                </a:solidFill>
                <a:latin typeface="WODKNF+Poppins-Light"/>
                <a:cs typeface="WODKNF+Poppins-Light"/>
              </a:rPr>
              <a:t>Bullet</a:t>
            </a:r>
            <a:r>
              <a:rPr dirty="0" sz="2100">
                <a:solidFill>
                  <a:srgbClr val="595959"/>
                </a:solidFill>
                <a:latin typeface="WODKNF+Poppins-Light"/>
                <a:cs typeface="WODKNF+Poppins-Light"/>
              </a:rPr>
              <a:t> </a:t>
            </a:r>
            <a:r>
              <a:rPr dirty="0" sz="2100">
                <a:solidFill>
                  <a:srgbClr val="595959"/>
                </a:solidFill>
                <a:latin typeface="WODKNF+Poppins-Light"/>
                <a:cs typeface="WODKNF+Poppins-Light"/>
              </a:rPr>
              <a:t>point</a:t>
            </a:r>
            <a:r>
              <a:rPr dirty="0" sz="2100">
                <a:solidFill>
                  <a:srgbClr val="595959"/>
                </a:solidFill>
                <a:latin typeface="WODKNF+Poppins-Light"/>
                <a:cs typeface="WODKNF+Poppins-Light"/>
              </a:rPr>
              <a:t> </a:t>
            </a:r>
            <a:r>
              <a:rPr dirty="0" sz="2100">
                <a:solidFill>
                  <a:srgbClr val="595959"/>
                </a:solidFill>
                <a:latin typeface="WODKNF+Poppins-Light"/>
                <a:cs typeface="WODKNF+Poppins-Light"/>
              </a:rPr>
              <a:t>5</a:t>
            </a:r>
          </a:p>
          <a:p>
            <a:pPr marL="0" marR="0">
              <a:lnSpc>
                <a:spcPts val="2267"/>
              </a:lnSpc>
              <a:spcBef>
                <a:spcPts val="0"/>
              </a:spcBef>
              <a:spcAft>
                <a:spcPts val="0"/>
              </a:spcAft>
            </a:pPr>
            <a:r>
              <a:rPr dirty="0" sz="2150">
                <a:solidFill>
                  <a:srgbClr val="595959"/>
                </a:solidFill>
                <a:latin typeface="IWVQPI+ArialMT"/>
                <a:cs typeface="IWVQPI+ArialMT"/>
              </a:rPr>
              <a:t>•</a:t>
            </a:r>
            <a:r>
              <a:rPr dirty="0" sz="2150" spc="206">
                <a:solidFill>
                  <a:srgbClr val="595959"/>
                </a:solidFill>
                <a:latin typeface="Times New Roman"/>
                <a:cs typeface="Times New Roman"/>
              </a:rPr>
              <a:t> </a:t>
            </a:r>
            <a:r>
              <a:rPr dirty="0" sz="2100">
                <a:solidFill>
                  <a:srgbClr val="595959"/>
                </a:solidFill>
                <a:latin typeface="WODKNF+Poppins-Light"/>
                <a:cs typeface="WODKNF+Poppins-Light"/>
              </a:rPr>
              <a:t>Bullet</a:t>
            </a:r>
            <a:r>
              <a:rPr dirty="0" sz="2100">
                <a:solidFill>
                  <a:srgbClr val="595959"/>
                </a:solidFill>
                <a:latin typeface="WODKNF+Poppins-Light"/>
                <a:cs typeface="WODKNF+Poppins-Light"/>
              </a:rPr>
              <a:t> </a:t>
            </a:r>
            <a:r>
              <a:rPr dirty="0" sz="2100">
                <a:solidFill>
                  <a:srgbClr val="595959"/>
                </a:solidFill>
                <a:latin typeface="WODKNF+Poppins-Light"/>
                <a:cs typeface="WODKNF+Poppins-Light"/>
              </a:rPr>
              <a:t>point</a:t>
            </a:r>
            <a:r>
              <a:rPr dirty="0" sz="2100">
                <a:solidFill>
                  <a:srgbClr val="595959"/>
                </a:solidFill>
                <a:latin typeface="WODKNF+Poppins-Light"/>
                <a:cs typeface="WODKNF+Poppins-Light"/>
              </a:rPr>
              <a:t> </a:t>
            </a:r>
            <a:r>
              <a:rPr dirty="0" sz="2100">
                <a:solidFill>
                  <a:srgbClr val="595959"/>
                </a:solidFill>
                <a:latin typeface="WODKNF+Poppins-Light"/>
                <a:cs typeface="WODKNF+Poppins-Light"/>
              </a:rPr>
              <a:t>6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4938298" y="5410200"/>
            <a:ext cx="9964323" cy="230885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520"/>
              </a:lnSpc>
              <a:spcBef>
                <a:spcPts val="0"/>
              </a:spcBef>
              <a:spcAft>
                <a:spcPts val="0"/>
              </a:spcAft>
            </a:pPr>
            <a:r>
              <a:rPr dirty="0" sz="1800">
                <a:solidFill>
                  <a:srgbClr val="595959"/>
                </a:solidFill>
                <a:latin typeface="WODKNF+Poppins-Light"/>
                <a:cs typeface="WODKNF+Poppins-Light"/>
              </a:rPr>
              <a:t>Lorem</a:t>
            </a:r>
            <a:r>
              <a:rPr dirty="0" sz="1800">
                <a:solidFill>
                  <a:srgbClr val="595959"/>
                </a:solidFill>
                <a:latin typeface="WODKNF+Poppins-Light"/>
                <a:cs typeface="WODKNF+Poppins-Light"/>
              </a:rPr>
              <a:t> </a:t>
            </a:r>
            <a:r>
              <a:rPr dirty="0" sz="1800">
                <a:solidFill>
                  <a:srgbClr val="595959"/>
                </a:solidFill>
                <a:latin typeface="WODKNF+Poppins-Light"/>
                <a:cs typeface="WODKNF+Poppins-Light"/>
              </a:rPr>
              <a:t>Ipsum</a:t>
            </a:r>
            <a:r>
              <a:rPr dirty="0" sz="1800">
                <a:solidFill>
                  <a:srgbClr val="595959"/>
                </a:solidFill>
                <a:latin typeface="WODKNF+Poppins-Light"/>
                <a:cs typeface="WODKNF+Poppins-Light"/>
              </a:rPr>
              <a:t> </a:t>
            </a:r>
            <a:r>
              <a:rPr dirty="0" sz="1800">
                <a:solidFill>
                  <a:srgbClr val="595959"/>
                </a:solidFill>
                <a:latin typeface="WODKNF+Poppins-Light"/>
                <a:cs typeface="WODKNF+Poppins-Light"/>
              </a:rPr>
              <a:t>has</a:t>
            </a:r>
            <a:r>
              <a:rPr dirty="0" sz="1800">
                <a:solidFill>
                  <a:srgbClr val="595959"/>
                </a:solidFill>
                <a:latin typeface="WODKNF+Poppins-Light"/>
                <a:cs typeface="WODKNF+Poppins-Light"/>
              </a:rPr>
              <a:t> </a:t>
            </a:r>
            <a:r>
              <a:rPr dirty="0" sz="1800">
                <a:solidFill>
                  <a:srgbClr val="595959"/>
                </a:solidFill>
                <a:latin typeface="WODKNF+Poppins-Light"/>
                <a:cs typeface="WODKNF+Poppins-Light"/>
              </a:rPr>
              <a:t>been</a:t>
            </a:r>
            <a:r>
              <a:rPr dirty="0" sz="1800">
                <a:solidFill>
                  <a:srgbClr val="595959"/>
                </a:solidFill>
                <a:latin typeface="WODKNF+Poppins-Light"/>
                <a:cs typeface="WODKNF+Poppins-Light"/>
              </a:rPr>
              <a:t> </a:t>
            </a:r>
            <a:r>
              <a:rPr dirty="0" sz="1800">
                <a:solidFill>
                  <a:srgbClr val="595959"/>
                </a:solidFill>
                <a:latin typeface="WODKNF+Poppins-Light"/>
                <a:cs typeface="WODKNF+Poppins-Light"/>
              </a:rPr>
              <a:t>the</a:t>
            </a:r>
            <a:r>
              <a:rPr dirty="0" sz="1800">
                <a:solidFill>
                  <a:srgbClr val="595959"/>
                </a:solidFill>
                <a:latin typeface="WODKNF+Poppins-Light"/>
                <a:cs typeface="WODKNF+Poppins-Light"/>
              </a:rPr>
              <a:t> </a:t>
            </a:r>
            <a:r>
              <a:rPr dirty="0" sz="1800">
                <a:solidFill>
                  <a:srgbClr val="595959"/>
                </a:solidFill>
                <a:latin typeface="WODKNF+Poppins-Light"/>
                <a:cs typeface="WODKNF+Poppins-Light"/>
              </a:rPr>
              <a:t>industry's</a:t>
            </a:r>
            <a:r>
              <a:rPr dirty="0" sz="1800">
                <a:solidFill>
                  <a:srgbClr val="595959"/>
                </a:solidFill>
                <a:latin typeface="WODKNF+Poppins-Light"/>
                <a:cs typeface="WODKNF+Poppins-Light"/>
              </a:rPr>
              <a:t> </a:t>
            </a:r>
            <a:r>
              <a:rPr dirty="0" sz="1800">
                <a:solidFill>
                  <a:srgbClr val="595959"/>
                </a:solidFill>
                <a:latin typeface="WODKNF+Poppins-Light"/>
                <a:cs typeface="WODKNF+Poppins-Light"/>
              </a:rPr>
              <a:t>standard</a:t>
            </a:r>
            <a:r>
              <a:rPr dirty="0" sz="1800">
                <a:solidFill>
                  <a:srgbClr val="595959"/>
                </a:solidFill>
                <a:latin typeface="WODKNF+Poppins-Light"/>
                <a:cs typeface="WODKNF+Poppins-Light"/>
              </a:rPr>
              <a:t> </a:t>
            </a:r>
            <a:r>
              <a:rPr dirty="0" sz="1800">
                <a:solidFill>
                  <a:srgbClr val="595959"/>
                </a:solidFill>
                <a:latin typeface="WODKNF+Poppins-Light"/>
                <a:cs typeface="WODKNF+Poppins-Light"/>
              </a:rPr>
              <a:t>dummy</a:t>
            </a:r>
            <a:r>
              <a:rPr dirty="0" sz="1800">
                <a:solidFill>
                  <a:srgbClr val="595959"/>
                </a:solidFill>
                <a:latin typeface="WODKNF+Poppins-Light"/>
                <a:cs typeface="WODKNF+Poppins-Light"/>
              </a:rPr>
              <a:t> </a:t>
            </a:r>
            <a:r>
              <a:rPr dirty="0" sz="1800">
                <a:solidFill>
                  <a:srgbClr val="595959"/>
                </a:solidFill>
                <a:latin typeface="WODKNF+Poppins-Light"/>
                <a:cs typeface="WODKNF+Poppins-Light"/>
              </a:rPr>
              <a:t>text</a:t>
            </a:r>
            <a:r>
              <a:rPr dirty="0" sz="1800">
                <a:solidFill>
                  <a:srgbClr val="595959"/>
                </a:solidFill>
                <a:latin typeface="WODKNF+Poppins-Light"/>
                <a:cs typeface="WODKNF+Poppins-Light"/>
              </a:rPr>
              <a:t> </a:t>
            </a:r>
            <a:r>
              <a:rPr dirty="0" sz="1800">
                <a:solidFill>
                  <a:srgbClr val="595959"/>
                </a:solidFill>
                <a:latin typeface="WODKNF+Poppins-Light"/>
                <a:cs typeface="WODKNF+Poppins-Light"/>
              </a:rPr>
              <a:t>ever</a:t>
            </a:r>
            <a:r>
              <a:rPr dirty="0" sz="1800">
                <a:solidFill>
                  <a:srgbClr val="595959"/>
                </a:solidFill>
                <a:latin typeface="WODKNF+Poppins-Light"/>
                <a:cs typeface="WODKNF+Poppins-Light"/>
              </a:rPr>
              <a:t> </a:t>
            </a:r>
            <a:r>
              <a:rPr dirty="0" sz="1800">
                <a:solidFill>
                  <a:srgbClr val="595959"/>
                </a:solidFill>
                <a:latin typeface="WODKNF+Poppins-Light"/>
                <a:cs typeface="WODKNF+Poppins-Light"/>
              </a:rPr>
              <a:t>since</a:t>
            </a:r>
            <a:r>
              <a:rPr dirty="0" sz="1800">
                <a:solidFill>
                  <a:srgbClr val="595959"/>
                </a:solidFill>
                <a:latin typeface="WODKNF+Poppins-Light"/>
                <a:cs typeface="WODKNF+Poppins-Light"/>
              </a:rPr>
              <a:t> </a:t>
            </a:r>
            <a:r>
              <a:rPr dirty="0" sz="1800">
                <a:solidFill>
                  <a:srgbClr val="595959"/>
                </a:solidFill>
                <a:latin typeface="WODKNF+Poppins-Light"/>
                <a:cs typeface="WODKNF+Poppins-Light"/>
              </a:rPr>
              <a:t>the</a:t>
            </a:r>
          </a:p>
          <a:p>
            <a:pPr marL="0" marR="0">
              <a:lnSpc>
                <a:spcPts val="2159"/>
              </a:lnSpc>
              <a:spcBef>
                <a:spcPts val="0"/>
              </a:spcBef>
              <a:spcAft>
                <a:spcPts val="0"/>
              </a:spcAft>
            </a:pPr>
            <a:r>
              <a:rPr dirty="0" sz="1800">
                <a:solidFill>
                  <a:srgbClr val="595959"/>
                </a:solidFill>
                <a:latin typeface="WODKNF+Poppins-Light"/>
                <a:cs typeface="WODKNF+Poppins-Light"/>
              </a:rPr>
              <a:t>1500s,</a:t>
            </a:r>
            <a:r>
              <a:rPr dirty="0" sz="1800">
                <a:solidFill>
                  <a:srgbClr val="595959"/>
                </a:solidFill>
                <a:latin typeface="WODKNF+Poppins-Light"/>
                <a:cs typeface="WODKNF+Poppins-Light"/>
              </a:rPr>
              <a:t> </a:t>
            </a:r>
            <a:r>
              <a:rPr dirty="0" sz="1800">
                <a:solidFill>
                  <a:srgbClr val="595959"/>
                </a:solidFill>
                <a:latin typeface="WODKNF+Poppins-Light"/>
                <a:cs typeface="WODKNF+Poppins-Light"/>
              </a:rPr>
              <a:t>when</a:t>
            </a:r>
            <a:r>
              <a:rPr dirty="0" sz="1800">
                <a:solidFill>
                  <a:srgbClr val="595959"/>
                </a:solidFill>
                <a:latin typeface="WODKNF+Poppins-Light"/>
                <a:cs typeface="WODKNF+Poppins-Light"/>
              </a:rPr>
              <a:t> </a:t>
            </a:r>
            <a:r>
              <a:rPr dirty="0" sz="1800">
                <a:solidFill>
                  <a:srgbClr val="595959"/>
                </a:solidFill>
                <a:latin typeface="WODKNF+Poppins-Light"/>
                <a:cs typeface="WODKNF+Poppins-Light"/>
              </a:rPr>
              <a:t>an</a:t>
            </a:r>
            <a:r>
              <a:rPr dirty="0" sz="1800">
                <a:solidFill>
                  <a:srgbClr val="595959"/>
                </a:solidFill>
                <a:latin typeface="WODKNF+Poppins-Light"/>
                <a:cs typeface="WODKNF+Poppins-Light"/>
              </a:rPr>
              <a:t> </a:t>
            </a:r>
            <a:r>
              <a:rPr dirty="0" sz="1800">
                <a:solidFill>
                  <a:srgbClr val="595959"/>
                </a:solidFill>
                <a:latin typeface="WODKNF+Poppins-Light"/>
                <a:cs typeface="WODKNF+Poppins-Light"/>
              </a:rPr>
              <a:t>unknown</a:t>
            </a:r>
            <a:r>
              <a:rPr dirty="0" sz="1800">
                <a:solidFill>
                  <a:srgbClr val="595959"/>
                </a:solidFill>
                <a:latin typeface="WODKNF+Poppins-Light"/>
                <a:cs typeface="WODKNF+Poppins-Light"/>
              </a:rPr>
              <a:t> </a:t>
            </a:r>
            <a:r>
              <a:rPr dirty="0" sz="1800">
                <a:solidFill>
                  <a:srgbClr val="595959"/>
                </a:solidFill>
                <a:latin typeface="WODKNF+Poppins-Light"/>
                <a:cs typeface="WODKNF+Poppins-Light"/>
              </a:rPr>
              <a:t>printer</a:t>
            </a:r>
            <a:r>
              <a:rPr dirty="0" sz="1800">
                <a:solidFill>
                  <a:srgbClr val="595959"/>
                </a:solidFill>
                <a:latin typeface="WODKNF+Poppins-Light"/>
                <a:cs typeface="WODKNF+Poppins-Light"/>
              </a:rPr>
              <a:t> </a:t>
            </a:r>
            <a:r>
              <a:rPr dirty="0" sz="1800">
                <a:solidFill>
                  <a:srgbClr val="595959"/>
                </a:solidFill>
                <a:latin typeface="WODKNF+Poppins-Light"/>
                <a:cs typeface="WODKNF+Poppins-Light"/>
              </a:rPr>
              <a:t>took</a:t>
            </a:r>
            <a:r>
              <a:rPr dirty="0" sz="1800">
                <a:solidFill>
                  <a:srgbClr val="595959"/>
                </a:solidFill>
                <a:latin typeface="WODKNF+Poppins-Light"/>
                <a:cs typeface="WODKNF+Poppins-Light"/>
              </a:rPr>
              <a:t> </a:t>
            </a:r>
            <a:r>
              <a:rPr dirty="0" sz="1800">
                <a:solidFill>
                  <a:srgbClr val="595959"/>
                </a:solidFill>
                <a:latin typeface="WODKNF+Poppins-Light"/>
                <a:cs typeface="WODKNF+Poppins-Light"/>
              </a:rPr>
              <a:t>a</a:t>
            </a:r>
            <a:r>
              <a:rPr dirty="0" sz="1800">
                <a:solidFill>
                  <a:srgbClr val="595959"/>
                </a:solidFill>
                <a:latin typeface="WODKNF+Poppins-Light"/>
                <a:cs typeface="WODKNF+Poppins-Light"/>
              </a:rPr>
              <a:t> </a:t>
            </a:r>
            <a:r>
              <a:rPr dirty="0" sz="1800">
                <a:solidFill>
                  <a:srgbClr val="595959"/>
                </a:solidFill>
                <a:latin typeface="WODKNF+Poppins-Light"/>
                <a:cs typeface="WODKNF+Poppins-Light"/>
              </a:rPr>
              <a:t>galley</a:t>
            </a:r>
            <a:r>
              <a:rPr dirty="0" sz="1800">
                <a:solidFill>
                  <a:srgbClr val="595959"/>
                </a:solidFill>
                <a:latin typeface="WODKNF+Poppins-Light"/>
                <a:cs typeface="WODKNF+Poppins-Light"/>
              </a:rPr>
              <a:t> </a:t>
            </a:r>
            <a:r>
              <a:rPr dirty="0" sz="1800">
                <a:solidFill>
                  <a:srgbClr val="595959"/>
                </a:solidFill>
                <a:latin typeface="WODKNF+Poppins-Light"/>
                <a:cs typeface="WODKNF+Poppins-Light"/>
              </a:rPr>
              <a:t>of</a:t>
            </a:r>
            <a:r>
              <a:rPr dirty="0" sz="1800">
                <a:solidFill>
                  <a:srgbClr val="595959"/>
                </a:solidFill>
                <a:latin typeface="WODKNF+Poppins-Light"/>
                <a:cs typeface="WODKNF+Poppins-Light"/>
              </a:rPr>
              <a:t> </a:t>
            </a:r>
            <a:r>
              <a:rPr dirty="0" sz="1800">
                <a:solidFill>
                  <a:srgbClr val="595959"/>
                </a:solidFill>
                <a:latin typeface="WODKNF+Poppins-Light"/>
                <a:cs typeface="WODKNF+Poppins-Light"/>
              </a:rPr>
              <a:t>type</a:t>
            </a:r>
            <a:r>
              <a:rPr dirty="0" sz="1800">
                <a:solidFill>
                  <a:srgbClr val="595959"/>
                </a:solidFill>
                <a:latin typeface="WODKNF+Poppins-Light"/>
                <a:cs typeface="WODKNF+Poppins-Light"/>
              </a:rPr>
              <a:t> </a:t>
            </a:r>
            <a:r>
              <a:rPr dirty="0" sz="1800">
                <a:solidFill>
                  <a:srgbClr val="595959"/>
                </a:solidFill>
                <a:latin typeface="WODKNF+Poppins-Light"/>
                <a:cs typeface="WODKNF+Poppins-Light"/>
              </a:rPr>
              <a:t>and</a:t>
            </a:r>
            <a:r>
              <a:rPr dirty="0" sz="1800">
                <a:solidFill>
                  <a:srgbClr val="595959"/>
                </a:solidFill>
                <a:latin typeface="WODKNF+Poppins-Light"/>
                <a:cs typeface="WODKNF+Poppins-Light"/>
              </a:rPr>
              <a:t> </a:t>
            </a:r>
            <a:r>
              <a:rPr dirty="0" sz="1800">
                <a:solidFill>
                  <a:srgbClr val="595959"/>
                </a:solidFill>
                <a:latin typeface="WODKNF+Poppins-Light"/>
                <a:cs typeface="WODKNF+Poppins-Light"/>
              </a:rPr>
              <a:t>scrambled</a:t>
            </a:r>
            <a:r>
              <a:rPr dirty="0" sz="1800">
                <a:solidFill>
                  <a:srgbClr val="595959"/>
                </a:solidFill>
                <a:latin typeface="WODKNF+Poppins-Light"/>
                <a:cs typeface="WODKNF+Poppins-Light"/>
              </a:rPr>
              <a:t> </a:t>
            </a:r>
            <a:r>
              <a:rPr dirty="0" sz="1800">
                <a:solidFill>
                  <a:srgbClr val="595959"/>
                </a:solidFill>
                <a:latin typeface="WODKNF+Poppins-Light"/>
                <a:cs typeface="WODKNF+Poppins-Light"/>
              </a:rPr>
              <a:t>it</a:t>
            </a:r>
            <a:r>
              <a:rPr dirty="0" sz="1800">
                <a:solidFill>
                  <a:srgbClr val="595959"/>
                </a:solidFill>
                <a:latin typeface="WODKNF+Poppins-Light"/>
                <a:cs typeface="WODKNF+Poppins-Light"/>
              </a:rPr>
              <a:t> </a:t>
            </a:r>
            <a:r>
              <a:rPr dirty="0" sz="1800">
                <a:solidFill>
                  <a:srgbClr val="595959"/>
                </a:solidFill>
                <a:latin typeface="WODKNF+Poppins-Light"/>
                <a:cs typeface="WODKNF+Poppins-Light"/>
              </a:rPr>
              <a:t>to</a:t>
            </a:r>
          </a:p>
          <a:p>
            <a:pPr marL="0" marR="0">
              <a:lnSpc>
                <a:spcPts val="2160"/>
              </a:lnSpc>
              <a:spcBef>
                <a:spcPts val="0"/>
              </a:spcBef>
              <a:spcAft>
                <a:spcPts val="0"/>
              </a:spcAft>
            </a:pPr>
            <a:r>
              <a:rPr dirty="0" sz="1800">
                <a:solidFill>
                  <a:srgbClr val="595959"/>
                </a:solidFill>
                <a:latin typeface="WODKNF+Poppins-Light"/>
                <a:cs typeface="WODKNF+Poppins-Light"/>
              </a:rPr>
              <a:t>make</a:t>
            </a:r>
            <a:r>
              <a:rPr dirty="0" sz="1800">
                <a:solidFill>
                  <a:srgbClr val="595959"/>
                </a:solidFill>
                <a:latin typeface="WODKNF+Poppins-Light"/>
                <a:cs typeface="WODKNF+Poppins-Light"/>
              </a:rPr>
              <a:t> </a:t>
            </a:r>
            <a:r>
              <a:rPr dirty="0" sz="1800">
                <a:solidFill>
                  <a:srgbClr val="595959"/>
                </a:solidFill>
                <a:latin typeface="WODKNF+Poppins-Light"/>
                <a:cs typeface="WODKNF+Poppins-Light"/>
              </a:rPr>
              <a:t>a</a:t>
            </a:r>
            <a:r>
              <a:rPr dirty="0" sz="1800">
                <a:solidFill>
                  <a:srgbClr val="595959"/>
                </a:solidFill>
                <a:latin typeface="WODKNF+Poppins-Light"/>
                <a:cs typeface="WODKNF+Poppins-Light"/>
              </a:rPr>
              <a:t> </a:t>
            </a:r>
            <a:r>
              <a:rPr dirty="0" sz="1800">
                <a:solidFill>
                  <a:srgbClr val="595959"/>
                </a:solidFill>
                <a:latin typeface="WODKNF+Poppins-Light"/>
                <a:cs typeface="WODKNF+Poppins-Light"/>
              </a:rPr>
              <a:t>type</a:t>
            </a:r>
            <a:r>
              <a:rPr dirty="0" sz="1800">
                <a:solidFill>
                  <a:srgbClr val="595959"/>
                </a:solidFill>
                <a:latin typeface="WODKNF+Poppins-Light"/>
                <a:cs typeface="WODKNF+Poppins-Light"/>
              </a:rPr>
              <a:t> </a:t>
            </a:r>
            <a:r>
              <a:rPr dirty="0" sz="1800">
                <a:solidFill>
                  <a:srgbClr val="595959"/>
                </a:solidFill>
                <a:latin typeface="WODKNF+Poppins-Light"/>
                <a:cs typeface="WODKNF+Poppins-Light"/>
              </a:rPr>
              <a:t>specimen</a:t>
            </a:r>
            <a:r>
              <a:rPr dirty="0" sz="1800">
                <a:solidFill>
                  <a:srgbClr val="595959"/>
                </a:solidFill>
                <a:latin typeface="WODKNF+Poppins-Light"/>
                <a:cs typeface="WODKNF+Poppins-Light"/>
              </a:rPr>
              <a:t> </a:t>
            </a:r>
            <a:r>
              <a:rPr dirty="0" sz="1800">
                <a:solidFill>
                  <a:srgbClr val="595959"/>
                </a:solidFill>
                <a:latin typeface="WODKNF+Poppins-Light"/>
                <a:cs typeface="WODKNF+Poppins-Light"/>
              </a:rPr>
              <a:t>book.</a:t>
            </a:r>
            <a:r>
              <a:rPr dirty="0" sz="1800">
                <a:solidFill>
                  <a:srgbClr val="595959"/>
                </a:solidFill>
                <a:latin typeface="WODKNF+Poppins-Light"/>
                <a:cs typeface="WODKNF+Poppins-Light"/>
              </a:rPr>
              <a:t> </a:t>
            </a:r>
            <a:r>
              <a:rPr dirty="0" sz="1800">
                <a:solidFill>
                  <a:srgbClr val="595959"/>
                </a:solidFill>
                <a:latin typeface="WODKNF+Poppins-Light"/>
                <a:cs typeface="WODKNF+Poppins-Light"/>
              </a:rPr>
              <a:t>It</a:t>
            </a:r>
            <a:r>
              <a:rPr dirty="0" sz="1800">
                <a:solidFill>
                  <a:srgbClr val="595959"/>
                </a:solidFill>
                <a:latin typeface="WODKNF+Poppins-Light"/>
                <a:cs typeface="WODKNF+Poppins-Light"/>
              </a:rPr>
              <a:t> </a:t>
            </a:r>
            <a:r>
              <a:rPr dirty="0" sz="1800">
                <a:solidFill>
                  <a:srgbClr val="595959"/>
                </a:solidFill>
                <a:latin typeface="WODKNF+Poppins-Light"/>
                <a:cs typeface="WODKNF+Poppins-Light"/>
              </a:rPr>
              <a:t>has</a:t>
            </a:r>
            <a:r>
              <a:rPr dirty="0" sz="1800">
                <a:solidFill>
                  <a:srgbClr val="595959"/>
                </a:solidFill>
                <a:latin typeface="WODKNF+Poppins-Light"/>
                <a:cs typeface="WODKNF+Poppins-Light"/>
              </a:rPr>
              <a:t> </a:t>
            </a:r>
            <a:r>
              <a:rPr dirty="0" sz="1800">
                <a:solidFill>
                  <a:srgbClr val="595959"/>
                </a:solidFill>
                <a:latin typeface="WODKNF+Poppins-Light"/>
                <a:cs typeface="WODKNF+Poppins-Light"/>
              </a:rPr>
              <a:t>survived</a:t>
            </a:r>
            <a:r>
              <a:rPr dirty="0" sz="1800">
                <a:solidFill>
                  <a:srgbClr val="595959"/>
                </a:solidFill>
                <a:latin typeface="WODKNF+Poppins-Light"/>
                <a:cs typeface="WODKNF+Poppins-Light"/>
              </a:rPr>
              <a:t> </a:t>
            </a:r>
            <a:r>
              <a:rPr dirty="0" sz="1800">
                <a:solidFill>
                  <a:srgbClr val="595959"/>
                </a:solidFill>
                <a:latin typeface="WODKNF+Poppins-Light"/>
                <a:cs typeface="WODKNF+Poppins-Light"/>
              </a:rPr>
              <a:t>not</a:t>
            </a:r>
            <a:r>
              <a:rPr dirty="0" sz="1800">
                <a:solidFill>
                  <a:srgbClr val="595959"/>
                </a:solidFill>
                <a:latin typeface="WODKNF+Poppins-Light"/>
                <a:cs typeface="WODKNF+Poppins-Light"/>
              </a:rPr>
              <a:t> </a:t>
            </a:r>
            <a:r>
              <a:rPr dirty="0" sz="1800">
                <a:solidFill>
                  <a:srgbClr val="595959"/>
                </a:solidFill>
                <a:latin typeface="WODKNF+Poppins-Light"/>
                <a:cs typeface="WODKNF+Poppins-Light"/>
              </a:rPr>
              <a:t>only</a:t>
            </a:r>
            <a:r>
              <a:rPr dirty="0" sz="1800">
                <a:solidFill>
                  <a:srgbClr val="595959"/>
                </a:solidFill>
                <a:latin typeface="WODKNF+Poppins-Light"/>
                <a:cs typeface="WODKNF+Poppins-Light"/>
              </a:rPr>
              <a:t> </a:t>
            </a:r>
            <a:r>
              <a:rPr dirty="0" sz="1800">
                <a:solidFill>
                  <a:srgbClr val="595959"/>
                </a:solidFill>
                <a:latin typeface="WODKNF+Poppins-Light"/>
                <a:cs typeface="WODKNF+Poppins-Light"/>
              </a:rPr>
              <a:t>five</a:t>
            </a:r>
            <a:r>
              <a:rPr dirty="0" sz="1800">
                <a:solidFill>
                  <a:srgbClr val="595959"/>
                </a:solidFill>
                <a:latin typeface="WODKNF+Poppins-Light"/>
                <a:cs typeface="WODKNF+Poppins-Light"/>
              </a:rPr>
              <a:t> </a:t>
            </a:r>
            <a:r>
              <a:rPr dirty="0" sz="1800">
                <a:solidFill>
                  <a:srgbClr val="595959"/>
                </a:solidFill>
                <a:latin typeface="WODKNF+Poppins-Light"/>
                <a:cs typeface="WODKNF+Poppins-Light"/>
              </a:rPr>
              <a:t>centuries,</a:t>
            </a:r>
            <a:r>
              <a:rPr dirty="0" sz="1800">
                <a:solidFill>
                  <a:srgbClr val="595959"/>
                </a:solidFill>
                <a:latin typeface="WODKNF+Poppins-Light"/>
                <a:cs typeface="WODKNF+Poppins-Light"/>
              </a:rPr>
              <a:t> </a:t>
            </a:r>
            <a:r>
              <a:rPr dirty="0" sz="1800">
                <a:solidFill>
                  <a:srgbClr val="595959"/>
                </a:solidFill>
                <a:latin typeface="WODKNF+Poppins-Light"/>
                <a:cs typeface="WODKNF+Poppins-Light"/>
              </a:rPr>
              <a:t>but</a:t>
            </a:r>
            <a:r>
              <a:rPr dirty="0" sz="1800">
                <a:solidFill>
                  <a:srgbClr val="595959"/>
                </a:solidFill>
                <a:latin typeface="WODKNF+Poppins-Light"/>
                <a:cs typeface="WODKNF+Poppins-Light"/>
              </a:rPr>
              <a:t> </a:t>
            </a:r>
            <a:r>
              <a:rPr dirty="0" sz="1800">
                <a:solidFill>
                  <a:srgbClr val="595959"/>
                </a:solidFill>
                <a:latin typeface="WODKNF+Poppins-Light"/>
                <a:cs typeface="WODKNF+Poppins-Light"/>
              </a:rPr>
              <a:t>also</a:t>
            </a:r>
          </a:p>
          <a:p>
            <a:pPr marL="0" marR="0">
              <a:lnSpc>
                <a:spcPts val="2160"/>
              </a:lnSpc>
              <a:spcBef>
                <a:spcPts val="0"/>
              </a:spcBef>
              <a:spcAft>
                <a:spcPts val="0"/>
              </a:spcAft>
            </a:pPr>
            <a:r>
              <a:rPr dirty="0" sz="1800">
                <a:solidFill>
                  <a:srgbClr val="595959"/>
                </a:solidFill>
                <a:latin typeface="WODKNF+Poppins-Light"/>
                <a:cs typeface="WODKNF+Poppins-Light"/>
              </a:rPr>
              <a:t>the</a:t>
            </a:r>
            <a:r>
              <a:rPr dirty="0" sz="1800">
                <a:solidFill>
                  <a:srgbClr val="595959"/>
                </a:solidFill>
                <a:latin typeface="WODKNF+Poppins-Light"/>
                <a:cs typeface="WODKNF+Poppins-Light"/>
              </a:rPr>
              <a:t> </a:t>
            </a:r>
            <a:r>
              <a:rPr dirty="0" sz="1800">
                <a:solidFill>
                  <a:srgbClr val="595959"/>
                </a:solidFill>
                <a:latin typeface="WODKNF+Poppins-Light"/>
                <a:cs typeface="WODKNF+Poppins-Light"/>
              </a:rPr>
              <a:t>leap</a:t>
            </a:r>
            <a:r>
              <a:rPr dirty="0" sz="1800">
                <a:solidFill>
                  <a:srgbClr val="595959"/>
                </a:solidFill>
                <a:latin typeface="WODKNF+Poppins-Light"/>
                <a:cs typeface="WODKNF+Poppins-Light"/>
              </a:rPr>
              <a:t> </a:t>
            </a:r>
            <a:r>
              <a:rPr dirty="0" sz="1800">
                <a:solidFill>
                  <a:srgbClr val="595959"/>
                </a:solidFill>
                <a:latin typeface="WODKNF+Poppins-Light"/>
                <a:cs typeface="WODKNF+Poppins-Light"/>
              </a:rPr>
              <a:t>into</a:t>
            </a:r>
            <a:r>
              <a:rPr dirty="0" sz="1800">
                <a:solidFill>
                  <a:srgbClr val="595959"/>
                </a:solidFill>
                <a:latin typeface="WODKNF+Poppins-Light"/>
                <a:cs typeface="WODKNF+Poppins-Light"/>
              </a:rPr>
              <a:t> </a:t>
            </a:r>
            <a:r>
              <a:rPr dirty="0" sz="1800">
                <a:solidFill>
                  <a:srgbClr val="595959"/>
                </a:solidFill>
                <a:latin typeface="WODKNF+Poppins-Light"/>
                <a:cs typeface="WODKNF+Poppins-Light"/>
              </a:rPr>
              <a:t>electronic</a:t>
            </a:r>
            <a:r>
              <a:rPr dirty="0" sz="1800">
                <a:solidFill>
                  <a:srgbClr val="595959"/>
                </a:solidFill>
                <a:latin typeface="WODKNF+Poppins-Light"/>
                <a:cs typeface="WODKNF+Poppins-Light"/>
              </a:rPr>
              <a:t> </a:t>
            </a:r>
            <a:r>
              <a:rPr dirty="0" sz="1800">
                <a:solidFill>
                  <a:srgbClr val="595959"/>
                </a:solidFill>
                <a:latin typeface="WODKNF+Poppins-Light"/>
                <a:cs typeface="WODKNF+Poppins-Light"/>
              </a:rPr>
              <a:t>typesetting,</a:t>
            </a:r>
            <a:r>
              <a:rPr dirty="0" sz="1800">
                <a:solidFill>
                  <a:srgbClr val="595959"/>
                </a:solidFill>
                <a:latin typeface="WODKNF+Poppins-Light"/>
                <a:cs typeface="WODKNF+Poppins-Light"/>
              </a:rPr>
              <a:t> </a:t>
            </a:r>
            <a:r>
              <a:rPr dirty="0" sz="1800">
                <a:solidFill>
                  <a:srgbClr val="595959"/>
                </a:solidFill>
                <a:latin typeface="WODKNF+Poppins-Light"/>
                <a:cs typeface="WODKNF+Poppins-Light"/>
              </a:rPr>
              <a:t>remaining</a:t>
            </a:r>
            <a:r>
              <a:rPr dirty="0" sz="1800">
                <a:solidFill>
                  <a:srgbClr val="595959"/>
                </a:solidFill>
                <a:latin typeface="WODKNF+Poppins-Light"/>
                <a:cs typeface="WODKNF+Poppins-Light"/>
              </a:rPr>
              <a:t> </a:t>
            </a:r>
            <a:r>
              <a:rPr dirty="0" sz="1800">
                <a:solidFill>
                  <a:srgbClr val="595959"/>
                </a:solidFill>
                <a:latin typeface="WODKNF+Poppins-Light"/>
                <a:cs typeface="WODKNF+Poppins-Light"/>
              </a:rPr>
              <a:t>essentially</a:t>
            </a:r>
            <a:r>
              <a:rPr dirty="0" sz="1800">
                <a:solidFill>
                  <a:srgbClr val="595959"/>
                </a:solidFill>
                <a:latin typeface="WODKNF+Poppins-Light"/>
                <a:cs typeface="WODKNF+Poppins-Light"/>
              </a:rPr>
              <a:t> </a:t>
            </a:r>
            <a:r>
              <a:rPr dirty="0" sz="1800">
                <a:solidFill>
                  <a:srgbClr val="595959"/>
                </a:solidFill>
                <a:latin typeface="WODKNF+Poppins-Light"/>
                <a:cs typeface="WODKNF+Poppins-Light"/>
              </a:rPr>
              <a:t>unchanged.</a:t>
            </a:r>
            <a:r>
              <a:rPr dirty="0" sz="1800">
                <a:solidFill>
                  <a:srgbClr val="595959"/>
                </a:solidFill>
                <a:latin typeface="WODKNF+Poppins-Light"/>
                <a:cs typeface="WODKNF+Poppins-Light"/>
              </a:rPr>
              <a:t> </a:t>
            </a:r>
            <a:r>
              <a:rPr dirty="0" sz="1800">
                <a:solidFill>
                  <a:srgbClr val="595959"/>
                </a:solidFill>
                <a:latin typeface="WODKNF+Poppins-Light"/>
                <a:cs typeface="WODKNF+Poppins-Light"/>
              </a:rPr>
              <a:t>It</a:t>
            </a:r>
            <a:r>
              <a:rPr dirty="0" sz="1800">
                <a:solidFill>
                  <a:srgbClr val="595959"/>
                </a:solidFill>
                <a:latin typeface="WODKNF+Poppins-Light"/>
                <a:cs typeface="WODKNF+Poppins-Light"/>
              </a:rPr>
              <a:t> </a:t>
            </a:r>
            <a:r>
              <a:rPr dirty="0" sz="1800">
                <a:solidFill>
                  <a:srgbClr val="595959"/>
                </a:solidFill>
                <a:latin typeface="WODKNF+Poppins-Light"/>
                <a:cs typeface="WODKNF+Poppins-Light"/>
              </a:rPr>
              <a:t>was</a:t>
            </a:r>
          </a:p>
          <a:p>
            <a:pPr marL="0" marR="0">
              <a:lnSpc>
                <a:spcPts val="2160"/>
              </a:lnSpc>
              <a:spcBef>
                <a:spcPts val="0"/>
              </a:spcBef>
              <a:spcAft>
                <a:spcPts val="0"/>
              </a:spcAft>
            </a:pPr>
            <a:r>
              <a:rPr dirty="0" sz="1800">
                <a:solidFill>
                  <a:srgbClr val="595959"/>
                </a:solidFill>
                <a:latin typeface="WODKNF+Poppins-Light"/>
                <a:cs typeface="WODKNF+Poppins-Light"/>
              </a:rPr>
              <a:t>popularised</a:t>
            </a:r>
            <a:r>
              <a:rPr dirty="0" sz="1800">
                <a:solidFill>
                  <a:srgbClr val="595959"/>
                </a:solidFill>
                <a:latin typeface="WODKNF+Poppins-Light"/>
                <a:cs typeface="WODKNF+Poppins-Light"/>
              </a:rPr>
              <a:t> </a:t>
            </a:r>
            <a:r>
              <a:rPr dirty="0" sz="1800">
                <a:solidFill>
                  <a:srgbClr val="595959"/>
                </a:solidFill>
                <a:latin typeface="WODKNF+Poppins-Light"/>
                <a:cs typeface="WODKNF+Poppins-Light"/>
              </a:rPr>
              <a:t>in</a:t>
            </a:r>
            <a:r>
              <a:rPr dirty="0" sz="1800">
                <a:solidFill>
                  <a:srgbClr val="595959"/>
                </a:solidFill>
                <a:latin typeface="WODKNF+Poppins-Light"/>
                <a:cs typeface="WODKNF+Poppins-Light"/>
              </a:rPr>
              <a:t> </a:t>
            </a:r>
            <a:r>
              <a:rPr dirty="0" sz="1800">
                <a:solidFill>
                  <a:srgbClr val="595959"/>
                </a:solidFill>
                <a:latin typeface="WODKNF+Poppins-Light"/>
                <a:cs typeface="WODKNF+Poppins-Light"/>
              </a:rPr>
              <a:t>the</a:t>
            </a:r>
            <a:r>
              <a:rPr dirty="0" sz="1800">
                <a:solidFill>
                  <a:srgbClr val="595959"/>
                </a:solidFill>
                <a:latin typeface="WODKNF+Poppins-Light"/>
                <a:cs typeface="WODKNF+Poppins-Light"/>
              </a:rPr>
              <a:t> </a:t>
            </a:r>
            <a:r>
              <a:rPr dirty="0" sz="1800">
                <a:solidFill>
                  <a:srgbClr val="595959"/>
                </a:solidFill>
                <a:latin typeface="WODKNF+Poppins-Light"/>
                <a:cs typeface="WODKNF+Poppins-Light"/>
              </a:rPr>
              <a:t>1960s</a:t>
            </a:r>
            <a:r>
              <a:rPr dirty="0" sz="1800">
                <a:solidFill>
                  <a:srgbClr val="595959"/>
                </a:solidFill>
                <a:latin typeface="WODKNF+Poppins-Light"/>
                <a:cs typeface="WODKNF+Poppins-Light"/>
              </a:rPr>
              <a:t> </a:t>
            </a:r>
            <a:r>
              <a:rPr dirty="0" sz="1800">
                <a:solidFill>
                  <a:srgbClr val="595959"/>
                </a:solidFill>
                <a:latin typeface="WODKNF+Poppins-Light"/>
                <a:cs typeface="WODKNF+Poppins-Light"/>
              </a:rPr>
              <a:t>with</a:t>
            </a:r>
            <a:r>
              <a:rPr dirty="0" sz="1800">
                <a:solidFill>
                  <a:srgbClr val="595959"/>
                </a:solidFill>
                <a:latin typeface="WODKNF+Poppins-Light"/>
                <a:cs typeface="WODKNF+Poppins-Light"/>
              </a:rPr>
              <a:t> </a:t>
            </a:r>
            <a:r>
              <a:rPr dirty="0" sz="1800">
                <a:solidFill>
                  <a:srgbClr val="595959"/>
                </a:solidFill>
                <a:latin typeface="WODKNF+Poppins-Light"/>
                <a:cs typeface="WODKNF+Poppins-Light"/>
              </a:rPr>
              <a:t>the</a:t>
            </a:r>
            <a:r>
              <a:rPr dirty="0" sz="1800">
                <a:solidFill>
                  <a:srgbClr val="595959"/>
                </a:solidFill>
                <a:latin typeface="WODKNF+Poppins-Light"/>
                <a:cs typeface="WODKNF+Poppins-Light"/>
              </a:rPr>
              <a:t> </a:t>
            </a:r>
            <a:r>
              <a:rPr dirty="0" sz="1800">
                <a:solidFill>
                  <a:srgbClr val="595959"/>
                </a:solidFill>
                <a:latin typeface="WODKNF+Poppins-Light"/>
                <a:cs typeface="WODKNF+Poppins-Light"/>
              </a:rPr>
              <a:t>release</a:t>
            </a:r>
            <a:r>
              <a:rPr dirty="0" sz="1800">
                <a:solidFill>
                  <a:srgbClr val="595959"/>
                </a:solidFill>
                <a:latin typeface="WODKNF+Poppins-Light"/>
                <a:cs typeface="WODKNF+Poppins-Light"/>
              </a:rPr>
              <a:t> </a:t>
            </a:r>
            <a:r>
              <a:rPr dirty="0" sz="1800">
                <a:solidFill>
                  <a:srgbClr val="595959"/>
                </a:solidFill>
                <a:latin typeface="WODKNF+Poppins-Light"/>
                <a:cs typeface="WODKNF+Poppins-Light"/>
              </a:rPr>
              <a:t>of</a:t>
            </a:r>
            <a:r>
              <a:rPr dirty="0" sz="1800">
                <a:solidFill>
                  <a:srgbClr val="595959"/>
                </a:solidFill>
                <a:latin typeface="WODKNF+Poppins-Light"/>
                <a:cs typeface="WODKNF+Poppins-Light"/>
              </a:rPr>
              <a:t> </a:t>
            </a:r>
            <a:r>
              <a:rPr dirty="0" sz="1800">
                <a:solidFill>
                  <a:srgbClr val="595959"/>
                </a:solidFill>
                <a:latin typeface="WODKNF+Poppins-Light"/>
                <a:cs typeface="WODKNF+Poppins-Light"/>
              </a:rPr>
              <a:t>Letraset</a:t>
            </a:r>
            <a:r>
              <a:rPr dirty="0" sz="1800">
                <a:solidFill>
                  <a:srgbClr val="595959"/>
                </a:solidFill>
                <a:latin typeface="WODKNF+Poppins-Light"/>
                <a:cs typeface="WODKNF+Poppins-Light"/>
              </a:rPr>
              <a:t> </a:t>
            </a:r>
            <a:r>
              <a:rPr dirty="0" sz="1800">
                <a:solidFill>
                  <a:srgbClr val="595959"/>
                </a:solidFill>
                <a:latin typeface="WODKNF+Poppins-Light"/>
                <a:cs typeface="WODKNF+Poppins-Light"/>
              </a:rPr>
              <a:t>sheets</a:t>
            </a:r>
            <a:r>
              <a:rPr dirty="0" sz="1800">
                <a:solidFill>
                  <a:srgbClr val="595959"/>
                </a:solidFill>
                <a:latin typeface="WODKNF+Poppins-Light"/>
                <a:cs typeface="WODKNF+Poppins-Light"/>
              </a:rPr>
              <a:t> </a:t>
            </a:r>
            <a:r>
              <a:rPr dirty="0" sz="1800">
                <a:solidFill>
                  <a:srgbClr val="595959"/>
                </a:solidFill>
                <a:latin typeface="WODKNF+Poppins-Light"/>
                <a:cs typeface="WODKNF+Poppins-Light"/>
              </a:rPr>
              <a:t>containing</a:t>
            </a:r>
            <a:r>
              <a:rPr dirty="0" sz="1800">
                <a:solidFill>
                  <a:srgbClr val="595959"/>
                </a:solidFill>
                <a:latin typeface="WODKNF+Poppins-Light"/>
                <a:cs typeface="WODKNF+Poppins-Light"/>
              </a:rPr>
              <a:t> </a:t>
            </a:r>
            <a:r>
              <a:rPr dirty="0" sz="1800">
                <a:solidFill>
                  <a:srgbClr val="595959"/>
                </a:solidFill>
                <a:latin typeface="WODKNF+Poppins-Light"/>
                <a:cs typeface="WODKNF+Poppins-Light"/>
              </a:rPr>
              <a:t>Lorem</a:t>
            </a:r>
          </a:p>
          <a:p>
            <a:pPr marL="0" marR="0">
              <a:lnSpc>
                <a:spcPts val="2159"/>
              </a:lnSpc>
              <a:spcBef>
                <a:spcPts val="0"/>
              </a:spcBef>
              <a:spcAft>
                <a:spcPts val="0"/>
              </a:spcAft>
            </a:pPr>
            <a:r>
              <a:rPr dirty="0" sz="1800">
                <a:solidFill>
                  <a:srgbClr val="595959"/>
                </a:solidFill>
                <a:latin typeface="WODKNF+Poppins-Light"/>
                <a:cs typeface="WODKNF+Poppins-Light"/>
              </a:rPr>
              <a:t>Ipsum</a:t>
            </a:r>
            <a:r>
              <a:rPr dirty="0" sz="1800">
                <a:solidFill>
                  <a:srgbClr val="595959"/>
                </a:solidFill>
                <a:latin typeface="WODKNF+Poppins-Light"/>
                <a:cs typeface="WODKNF+Poppins-Light"/>
              </a:rPr>
              <a:t> </a:t>
            </a:r>
            <a:r>
              <a:rPr dirty="0" sz="1800">
                <a:solidFill>
                  <a:srgbClr val="595959"/>
                </a:solidFill>
                <a:latin typeface="WODKNF+Poppins-Light"/>
                <a:cs typeface="WODKNF+Poppins-Light"/>
              </a:rPr>
              <a:t>passages,</a:t>
            </a:r>
            <a:r>
              <a:rPr dirty="0" sz="1800">
                <a:solidFill>
                  <a:srgbClr val="595959"/>
                </a:solidFill>
                <a:latin typeface="WODKNF+Poppins-Light"/>
                <a:cs typeface="WODKNF+Poppins-Light"/>
              </a:rPr>
              <a:t> </a:t>
            </a:r>
            <a:r>
              <a:rPr dirty="0" sz="1800">
                <a:solidFill>
                  <a:srgbClr val="595959"/>
                </a:solidFill>
                <a:latin typeface="WODKNF+Poppins-Light"/>
                <a:cs typeface="WODKNF+Poppins-Light"/>
              </a:rPr>
              <a:t>and</a:t>
            </a:r>
            <a:r>
              <a:rPr dirty="0" sz="1800">
                <a:solidFill>
                  <a:srgbClr val="595959"/>
                </a:solidFill>
                <a:latin typeface="WODKNF+Poppins-Light"/>
                <a:cs typeface="WODKNF+Poppins-Light"/>
              </a:rPr>
              <a:t> </a:t>
            </a:r>
            <a:r>
              <a:rPr dirty="0" sz="1800">
                <a:solidFill>
                  <a:srgbClr val="595959"/>
                </a:solidFill>
                <a:latin typeface="WODKNF+Poppins-Light"/>
                <a:cs typeface="WODKNF+Poppins-Light"/>
              </a:rPr>
              <a:t>more</a:t>
            </a:r>
            <a:r>
              <a:rPr dirty="0" sz="1800">
                <a:solidFill>
                  <a:srgbClr val="595959"/>
                </a:solidFill>
                <a:latin typeface="WODKNF+Poppins-Light"/>
                <a:cs typeface="WODKNF+Poppins-Light"/>
              </a:rPr>
              <a:t> </a:t>
            </a:r>
            <a:r>
              <a:rPr dirty="0" sz="1800">
                <a:solidFill>
                  <a:srgbClr val="595959"/>
                </a:solidFill>
                <a:latin typeface="WODKNF+Poppins-Light"/>
                <a:cs typeface="WODKNF+Poppins-Light"/>
              </a:rPr>
              <a:t>recently</a:t>
            </a:r>
            <a:r>
              <a:rPr dirty="0" sz="1800">
                <a:solidFill>
                  <a:srgbClr val="595959"/>
                </a:solidFill>
                <a:latin typeface="WODKNF+Poppins-Light"/>
                <a:cs typeface="WODKNF+Poppins-Light"/>
              </a:rPr>
              <a:t> </a:t>
            </a:r>
            <a:r>
              <a:rPr dirty="0" sz="1800">
                <a:solidFill>
                  <a:srgbClr val="595959"/>
                </a:solidFill>
                <a:latin typeface="WODKNF+Poppins-Light"/>
                <a:cs typeface="WODKNF+Poppins-Light"/>
              </a:rPr>
              <a:t>with</a:t>
            </a:r>
            <a:r>
              <a:rPr dirty="0" sz="1800">
                <a:solidFill>
                  <a:srgbClr val="595959"/>
                </a:solidFill>
                <a:latin typeface="WODKNF+Poppins-Light"/>
                <a:cs typeface="WODKNF+Poppins-Light"/>
              </a:rPr>
              <a:t> </a:t>
            </a:r>
            <a:r>
              <a:rPr dirty="0" sz="1800">
                <a:solidFill>
                  <a:srgbClr val="595959"/>
                </a:solidFill>
                <a:latin typeface="WODKNF+Poppins-Light"/>
                <a:cs typeface="WODKNF+Poppins-Light"/>
              </a:rPr>
              <a:t>desktop</a:t>
            </a:r>
            <a:r>
              <a:rPr dirty="0" sz="1800">
                <a:solidFill>
                  <a:srgbClr val="595959"/>
                </a:solidFill>
                <a:latin typeface="WODKNF+Poppins-Light"/>
                <a:cs typeface="WODKNF+Poppins-Light"/>
              </a:rPr>
              <a:t> </a:t>
            </a:r>
            <a:r>
              <a:rPr dirty="0" sz="1800">
                <a:solidFill>
                  <a:srgbClr val="595959"/>
                </a:solidFill>
                <a:latin typeface="WODKNF+Poppins-Light"/>
                <a:cs typeface="WODKNF+Poppins-Light"/>
              </a:rPr>
              <a:t>publishing</a:t>
            </a:r>
            <a:r>
              <a:rPr dirty="0" sz="1800">
                <a:solidFill>
                  <a:srgbClr val="595959"/>
                </a:solidFill>
                <a:latin typeface="WODKNF+Poppins-Light"/>
                <a:cs typeface="WODKNF+Poppins-Light"/>
              </a:rPr>
              <a:t> </a:t>
            </a:r>
            <a:r>
              <a:rPr dirty="0" sz="1800">
                <a:solidFill>
                  <a:srgbClr val="595959"/>
                </a:solidFill>
                <a:latin typeface="WODKNF+Poppins-Light"/>
                <a:cs typeface="WODKNF+Poppins-Light"/>
              </a:rPr>
              <a:t>software</a:t>
            </a:r>
            <a:r>
              <a:rPr dirty="0" sz="1800">
                <a:solidFill>
                  <a:srgbClr val="595959"/>
                </a:solidFill>
                <a:latin typeface="WODKNF+Poppins-Light"/>
                <a:cs typeface="WODKNF+Poppins-Light"/>
              </a:rPr>
              <a:t> </a:t>
            </a:r>
            <a:r>
              <a:rPr dirty="0" sz="1800">
                <a:solidFill>
                  <a:srgbClr val="595959"/>
                </a:solidFill>
                <a:latin typeface="WODKNF+Poppins-Light"/>
                <a:cs typeface="WODKNF+Poppins-Light"/>
              </a:rPr>
              <a:t>like</a:t>
            </a:r>
          </a:p>
          <a:p>
            <a:pPr marL="0" marR="0">
              <a:lnSpc>
                <a:spcPts val="2159"/>
              </a:lnSpc>
              <a:spcBef>
                <a:spcPts val="0"/>
              </a:spcBef>
              <a:spcAft>
                <a:spcPts val="0"/>
              </a:spcAft>
            </a:pPr>
            <a:r>
              <a:rPr dirty="0" sz="1800">
                <a:solidFill>
                  <a:srgbClr val="595959"/>
                </a:solidFill>
                <a:latin typeface="WODKNF+Poppins-Light"/>
                <a:cs typeface="WODKNF+Poppins-Light"/>
              </a:rPr>
              <a:t>Aldus</a:t>
            </a:r>
            <a:r>
              <a:rPr dirty="0" sz="1800">
                <a:solidFill>
                  <a:srgbClr val="595959"/>
                </a:solidFill>
                <a:latin typeface="WODKNF+Poppins-Light"/>
                <a:cs typeface="WODKNF+Poppins-Light"/>
              </a:rPr>
              <a:t> </a:t>
            </a:r>
            <a:r>
              <a:rPr dirty="0" sz="1800">
                <a:solidFill>
                  <a:srgbClr val="595959"/>
                </a:solidFill>
                <a:latin typeface="WODKNF+Poppins-Light"/>
                <a:cs typeface="WODKNF+Poppins-Light"/>
              </a:rPr>
              <a:t>PageMaker</a:t>
            </a:r>
            <a:r>
              <a:rPr dirty="0" sz="1800">
                <a:solidFill>
                  <a:srgbClr val="595959"/>
                </a:solidFill>
                <a:latin typeface="WODKNF+Poppins-Light"/>
                <a:cs typeface="WODKNF+Poppins-Light"/>
              </a:rPr>
              <a:t> </a:t>
            </a:r>
            <a:r>
              <a:rPr dirty="0" sz="1800">
                <a:solidFill>
                  <a:srgbClr val="595959"/>
                </a:solidFill>
                <a:latin typeface="WODKNF+Poppins-Light"/>
                <a:cs typeface="WODKNF+Poppins-Light"/>
              </a:rPr>
              <a:t>including</a:t>
            </a:r>
            <a:r>
              <a:rPr dirty="0" sz="1800">
                <a:solidFill>
                  <a:srgbClr val="595959"/>
                </a:solidFill>
                <a:latin typeface="WODKNF+Poppins-Light"/>
                <a:cs typeface="WODKNF+Poppins-Light"/>
              </a:rPr>
              <a:t> </a:t>
            </a:r>
            <a:r>
              <a:rPr dirty="0" sz="1800">
                <a:solidFill>
                  <a:srgbClr val="595959"/>
                </a:solidFill>
                <a:latin typeface="WODKNF+Poppins-Light"/>
                <a:cs typeface="WODKNF+Poppins-Light"/>
              </a:rPr>
              <a:t>versions</a:t>
            </a:r>
            <a:r>
              <a:rPr dirty="0" sz="1800">
                <a:solidFill>
                  <a:srgbClr val="595959"/>
                </a:solidFill>
                <a:latin typeface="WODKNF+Poppins-Light"/>
                <a:cs typeface="WODKNF+Poppins-Light"/>
              </a:rPr>
              <a:t> </a:t>
            </a:r>
            <a:r>
              <a:rPr dirty="0" sz="1800">
                <a:solidFill>
                  <a:srgbClr val="595959"/>
                </a:solidFill>
                <a:latin typeface="WODKNF+Poppins-Light"/>
                <a:cs typeface="WODKNF+Poppins-Light"/>
              </a:rPr>
              <a:t>of</a:t>
            </a:r>
            <a:r>
              <a:rPr dirty="0" sz="1800">
                <a:solidFill>
                  <a:srgbClr val="595959"/>
                </a:solidFill>
                <a:latin typeface="WODKNF+Poppins-Light"/>
                <a:cs typeface="WODKNF+Poppins-Light"/>
              </a:rPr>
              <a:t> </a:t>
            </a:r>
            <a:r>
              <a:rPr dirty="0" sz="1800">
                <a:solidFill>
                  <a:srgbClr val="595959"/>
                </a:solidFill>
                <a:latin typeface="WODKNF+Poppins-Light"/>
                <a:cs typeface="WODKNF+Poppins-Light"/>
              </a:rPr>
              <a:t>Lorem</a:t>
            </a:r>
            <a:r>
              <a:rPr dirty="0" sz="1800">
                <a:solidFill>
                  <a:srgbClr val="595959"/>
                </a:solidFill>
                <a:latin typeface="WODKNF+Poppins-Light"/>
                <a:cs typeface="WODKNF+Poppins-Light"/>
              </a:rPr>
              <a:t> </a:t>
            </a:r>
            <a:r>
              <a:rPr dirty="0" sz="1800">
                <a:solidFill>
                  <a:srgbClr val="595959"/>
                </a:solidFill>
                <a:latin typeface="WODKNF+Poppins-Light"/>
                <a:cs typeface="WODKNF+Poppins-Light"/>
              </a:rPr>
              <a:t>Ipsum.</a:t>
            </a:r>
          </a:p>
        </p:txBody>
      </p:sp>
    </p:spTree>
  </p:cSld>
  <p:clrMapOvr>
    <a:masterClrMapping/>
  </p:clrMapOvr>
</p:sld>
</file>

<file path=ppt/slides/slide4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18288000" cy="102870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1433565" y="1601491"/>
            <a:ext cx="2694279" cy="132587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5040"/>
              </a:lnSpc>
              <a:spcBef>
                <a:spcPts val="0"/>
              </a:spcBef>
              <a:spcAft>
                <a:spcPts val="0"/>
              </a:spcAft>
            </a:pPr>
            <a:r>
              <a:rPr dirty="0" sz="3600">
                <a:solidFill>
                  <a:srgbClr val="2b2d85"/>
                </a:solidFill>
                <a:latin typeface="WODKNF+Poppins-Light"/>
                <a:cs typeface="WODKNF+Poppins-Light"/>
              </a:rPr>
              <a:t>Slide</a:t>
            </a:r>
            <a:r>
              <a:rPr dirty="0" sz="3600">
                <a:solidFill>
                  <a:srgbClr val="2b2d85"/>
                </a:solidFill>
                <a:latin typeface="WODKNF+Poppins-Light"/>
                <a:cs typeface="WODKNF+Poppins-Light"/>
              </a:rPr>
              <a:t> </a:t>
            </a:r>
            <a:r>
              <a:rPr dirty="0" sz="3600">
                <a:solidFill>
                  <a:srgbClr val="2b2d85"/>
                </a:solidFill>
                <a:latin typeface="WODKNF+Poppins-Light"/>
                <a:cs typeface="WODKNF+Poppins-Light"/>
              </a:rPr>
              <a:t>title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9235439" y="2452524"/>
            <a:ext cx="2284781" cy="88392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3359"/>
              </a:lnSpc>
              <a:spcBef>
                <a:spcPts val="0"/>
              </a:spcBef>
              <a:spcAft>
                <a:spcPts val="0"/>
              </a:spcAft>
            </a:pPr>
            <a:r>
              <a:rPr dirty="0" sz="2400">
                <a:solidFill>
                  <a:srgbClr val="2b2d85"/>
                </a:solidFill>
                <a:latin typeface="WODKNF+Poppins-Light"/>
                <a:cs typeface="WODKNF+Poppins-Light"/>
              </a:rPr>
              <a:t>Dummy</a:t>
            </a:r>
            <a:r>
              <a:rPr dirty="0" sz="2400">
                <a:solidFill>
                  <a:srgbClr val="2b2d85"/>
                </a:solidFill>
                <a:latin typeface="WODKNF+Poppins-Light"/>
                <a:cs typeface="WODKNF+Poppins-Light"/>
              </a:rPr>
              <a:t> </a:t>
            </a:r>
            <a:r>
              <a:rPr dirty="0" sz="2400">
                <a:solidFill>
                  <a:srgbClr val="2b2d85"/>
                </a:solidFill>
                <a:latin typeface="WODKNF+Poppins-Light"/>
                <a:cs typeface="WODKNF+Poppins-Light"/>
              </a:rPr>
              <a:t>text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1433565" y="2781390"/>
            <a:ext cx="6992085" cy="368045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520"/>
              </a:lnSpc>
              <a:spcBef>
                <a:spcPts val="0"/>
              </a:spcBef>
              <a:spcAft>
                <a:spcPts val="0"/>
              </a:spcAft>
            </a:pPr>
            <a:r>
              <a:rPr dirty="0" sz="1800">
                <a:solidFill>
                  <a:srgbClr val="595959"/>
                </a:solidFill>
                <a:latin typeface="WODKNF+Poppins-Light"/>
                <a:cs typeface="WODKNF+Poppins-Light"/>
              </a:rPr>
              <a:t>Lorem</a:t>
            </a:r>
            <a:r>
              <a:rPr dirty="0" sz="1800">
                <a:solidFill>
                  <a:srgbClr val="595959"/>
                </a:solidFill>
                <a:latin typeface="WODKNF+Poppins-Light"/>
                <a:cs typeface="WODKNF+Poppins-Light"/>
              </a:rPr>
              <a:t> </a:t>
            </a:r>
            <a:r>
              <a:rPr dirty="0" sz="1800">
                <a:solidFill>
                  <a:srgbClr val="595959"/>
                </a:solidFill>
                <a:latin typeface="WODKNF+Poppins-Light"/>
                <a:cs typeface="WODKNF+Poppins-Light"/>
              </a:rPr>
              <a:t>Ipsumꢀis</a:t>
            </a:r>
            <a:r>
              <a:rPr dirty="0" sz="1800">
                <a:solidFill>
                  <a:srgbClr val="595959"/>
                </a:solidFill>
                <a:latin typeface="WODKNF+Poppins-Light"/>
                <a:cs typeface="WODKNF+Poppins-Light"/>
              </a:rPr>
              <a:t> </a:t>
            </a:r>
            <a:r>
              <a:rPr dirty="0" sz="1800">
                <a:solidFill>
                  <a:srgbClr val="595959"/>
                </a:solidFill>
                <a:latin typeface="WODKNF+Poppins-Light"/>
                <a:cs typeface="WODKNF+Poppins-Light"/>
              </a:rPr>
              <a:t>simply</a:t>
            </a:r>
            <a:r>
              <a:rPr dirty="0" sz="1800">
                <a:solidFill>
                  <a:srgbClr val="595959"/>
                </a:solidFill>
                <a:latin typeface="WODKNF+Poppins-Light"/>
                <a:cs typeface="WODKNF+Poppins-Light"/>
              </a:rPr>
              <a:t> </a:t>
            </a:r>
            <a:r>
              <a:rPr dirty="0" sz="1800">
                <a:solidFill>
                  <a:srgbClr val="595959"/>
                </a:solidFill>
                <a:latin typeface="WODKNF+Poppins-Light"/>
                <a:cs typeface="WODKNF+Poppins-Light"/>
              </a:rPr>
              <a:t>dummy</a:t>
            </a:r>
            <a:r>
              <a:rPr dirty="0" sz="1800">
                <a:solidFill>
                  <a:srgbClr val="595959"/>
                </a:solidFill>
                <a:latin typeface="WODKNF+Poppins-Light"/>
                <a:cs typeface="WODKNF+Poppins-Light"/>
              </a:rPr>
              <a:t> </a:t>
            </a:r>
            <a:r>
              <a:rPr dirty="0" sz="1800">
                <a:solidFill>
                  <a:srgbClr val="595959"/>
                </a:solidFill>
                <a:latin typeface="WODKNF+Poppins-Light"/>
                <a:cs typeface="WODKNF+Poppins-Light"/>
              </a:rPr>
              <a:t>text</a:t>
            </a:r>
            <a:r>
              <a:rPr dirty="0" sz="1800">
                <a:solidFill>
                  <a:srgbClr val="595959"/>
                </a:solidFill>
                <a:latin typeface="WODKNF+Poppins-Light"/>
                <a:cs typeface="WODKNF+Poppins-Light"/>
              </a:rPr>
              <a:t> </a:t>
            </a:r>
            <a:r>
              <a:rPr dirty="0" sz="1800">
                <a:solidFill>
                  <a:srgbClr val="595959"/>
                </a:solidFill>
                <a:latin typeface="WODKNF+Poppins-Light"/>
                <a:cs typeface="WODKNF+Poppins-Light"/>
              </a:rPr>
              <a:t>of</a:t>
            </a:r>
            <a:r>
              <a:rPr dirty="0" sz="1800">
                <a:solidFill>
                  <a:srgbClr val="595959"/>
                </a:solidFill>
                <a:latin typeface="WODKNF+Poppins-Light"/>
                <a:cs typeface="WODKNF+Poppins-Light"/>
              </a:rPr>
              <a:t> </a:t>
            </a:r>
            <a:r>
              <a:rPr dirty="0" sz="1800">
                <a:solidFill>
                  <a:srgbClr val="595959"/>
                </a:solidFill>
                <a:latin typeface="WODKNF+Poppins-Light"/>
                <a:cs typeface="WODKNF+Poppins-Light"/>
              </a:rPr>
              <a:t>the</a:t>
            </a:r>
            <a:r>
              <a:rPr dirty="0" sz="1800">
                <a:solidFill>
                  <a:srgbClr val="595959"/>
                </a:solidFill>
                <a:latin typeface="WODKNF+Poppins-Light"/>
                <a:cs typeface="WODKNF+Poppins-Light"/>
              </a:rPr>
              <a:t> </a:t>
            </a:r>
            <a:r>
              <a:rPr dirty="0" sz="1800">
                <a:solidFill>
                  <a:srgbClr val="595959"/>
                </a:solidFill>
                <a:latin typeface="WODKNF+Poppins-Light"/>
                <a:cs typeface="WODKNF+Poppins-Light"/>
              </a:rPr>
              <a:t>printing</a:t>
            </a:r>
            <a:r>
              <a:rPr dirty="0" sz="1800">
                <a:solidFill>
                  <a:srgbClr val="595959"/>
                </a:solidFill>
                <a:latin typeface="WODKNF+Poppins-Light"/>
                <a:cs typeface="WODKNF+Poppins-Light"/>
              </a:rPr>
              <a:t> </a:t>
            </a:r>
            <a:r>
              <a:rPr dirty="0" sz="1800">
                <a:solidFill>
                  <a:srgbClr val="595959"/>
                </a:solidFill>
                <a:latin typeface="WODKNF+Poppins-Light"/>
                <a:cs typeface="WODKNF+Poppins-Light"/>
              </a:rPr>
              <a:t>and</a:t>
            </a:r>
          </a:p>
          <a:p>
            <a:pPr marL="0" marR="0">
              <a:lnSpc>
                <a:spcPts val="2159"/>
              </a:lnSpc>
              <a:spcBef>
                <a:spcPts val="0"/>
              </a:spcBef>
              <a:spcAft>
                <a:spcPts val="0"/>
              </a:spcAft>
            </a:pPr>
            <a:r>
              <a:rPr dirty="0" sz="1800">
                <a:solidFill>
                  <a:srgbClr val="595959"/>
                </a:solidFill>
                <a:latin typeface="WODKNF+Poppins-Light"/>
                <a:cs typeface="WODKNF+Poppins-Light"/>
              </a:rPr>
              <a:t>typesetting</a:t>
            </a:r>
            <a:r>
              <a:rPr dirty="0" sz="1800">
                <a:solidFill>
                  <a:srgbClr val="595959"/>
                </a:solidFill>
                <a:latin typeface="WODKNF+Poppins-Light"/>
                <a:cs typeface="WODKNF+Poppins-Light"/>
              </a:rPr>
              <a:t> </a:t>
            </a:r>
            <a:r>
              <a:rPr dirty="0" sz="1800">
                <a:solidFill>
                  <a:srgbClr val="595959"/>
                </a:solidFill>
                <a:latin typeface="WODKNF+Poppins-Light"/>
                <a:cs typeface="WODKNF+Poppins-Light"/>
              </a:rPr>
              <a:t>industry.</a:t>
            </a:r>
            <a:r>
              <a:rPr dirty="0" sz="1800">
                <a:solidFill>
                  <a:srgbClr val="595959"/>
                </a:solidFill>
                <a:latin typeface="WODKNF+Poppins-Light"/>
                <a:cs typeface="WODKNF+Poppins-Light"/>
              </a:rPr>
              <a:t> </a:t>
            </a:r>
            <a:r>
              <a:rPr dirty="0" sz="1800">
                <a:solidFill>
                  <a:srgbClr val="595959"/>
                </a:solidFill>
                <a:latin typeface="WODKNF+Poppins-Light"/>
                <a:cs typeface="WODKNF+Poppins-Light"/>
              </a:rPr>
              <a:t>Lorem</a:t>
            </a:r>
            <a:r>
              <a:rPr dirty="0" sz="1800">
                <a:solidFill>
                  <a:srgbClr val="595959"/>
                </a:solidFill>
                <a:latin typeface="WODKNF+Poppins-Light"/>
                <a:cs typeface="WODKNF+Poppins-Light"/>
              </a:rPr>
              <a:t> </a:t>
            </a:r>
            <a:r>
              <a:rPr dirty="0" sz="1800">
                <a:solidFill>
                  <a:srgbClr val="595959"/>
                </a:solidFill>
                <a:latin typeface="WODKNF+Poppins-Light"/>
                <a:cs typeface="WODKNF+Poppins-Light"/>
              </a:rPr>
              <a:t>Ipsum</a:t>
            </a:r>
            <a:r>
              <a:rPr dirty="0" sz="1800">
                <a:solidFill>
                  <a:srgbClr val="595959"/>
                </a:solidFill>
                <a:latin typeface="WODKNF+Poppins-Light"/>
                <a:cs typeface="WODKNF+Poppins-Light"/>
              </a:rPr>
              <a:t> </a:t>
            </a:r>
            <a:r>
              <a:rPr dirty="0" sz="1800">
                <a:solidFill>
                  <a:srgbClr val="595959"/>
                </a:solidFill>
                <a:latin typeface="WODKNF+Poppins-Light"/>
                <a:cs typeface="WODKNF+Poppins-Light"/>
              </a:rPr>
              <a:t>has</a:t>
            </a:r>
            <a:r>
              <a:rPr dirty="0" sz="1800">
                <a:solidFill>
                  <a:srgbClr val="595959"/>
                </a:solidFill>
                <a:latin typeface="WODKNF+Poppins-Light"/>
                <a:cs typeface="WODKNF+Poppins-Light"/>
              </a:rPr>
              <a:t> </a:t>
            </a:r>
            <a:r>
              <a:rPr dirty="0" sz="1800">
                <a:solidFill>
                  <a:srgbClr val="595959"/>
                </a:solidFill>
                <a:latin typeface="WODKNF+Poppins-Light"/>
                <a:cs typeface="WODKNF+Poppins-Light"/>
              </a:rPr>
              <a:t>been</a:t>
            </a:r>
            <a:r>
              <a:rPr dirty="0" sz="1800">
                <a:solidFill>
                  <a:srgbClr val="595959"/>
                </a:solidFill>
                <a:latin typeface="WODKNF+Poppins-Light"/>
                <a:cs typeface="WODKNF+Poppins-Light"/>
              </a:rPr>
              <a:t> </a:t>
            </a:r>
            <a:r>
              <a:rPr dirty="0" sz="1800">
                <a:solidFill>
                  <a:srgbClr val="595959"/>
                </a:solidFill>
                <a:latin typeface="WODKNF+Poppins-Light"/>
                <a:cs typeface="WODKNF+Poppins-Light"/>
              </a:rPr>
              <a:t>the</a:t>
            </a:r>
          </a:p>
          <a:p>
            <a:pPr marL="0" marR="0">
              <a:lnSpc>
                <a:spcPts val="2160"/>
              </a:lnSpc>
              <a:spcBef>
                <a:spcPts val="0"/>
              </a:spcBef>
              <a:spcAft>
                <a:spcPts val="0"/>
              </a:spcAft>
            </a:pPr>
            <a:r>
              <a:rPr dirty="0" sz="1800">
                <a:solidFill>
                  <a:srgbClr val="595959"/>
                </a:solidFill>
                <a:latin typeface="WODKNF+Poppins-Light"/>
                <a:cs typeface="WODKNF+Poppins-Light"/>
              </a:rPr>
              <a:t>industry's</a:t>
            </a:r>
            <a:r>
              <a:rPr dirty="0" sz="1800">
                <a:solidFill>
                  <a:srgbClr val="595959"/>
                </a:solidFill>
                <a:latin typeface="WODKNF+Poppins-Light"/>
                <a:cs typeface="WODKNF+Poppins-Light"/>
              </a:rPr>
              <a:t> </a:t>
            </a:r>
            <a:r>
              <a:rPr dirty="0" sz="1800">
                <a:solidFill>
                  <a:srgbClr val="595959"/>
                </a:solidFill>
                <a:latin typeface="WODKNF+Poppins-Light"/>
                <a:cs typeface="WODKNF+Poppins-Light"/>
              </a:rPr>
              <a:t>standard</a:t>
            </a:r>
            <a:r>
              <a:rPr dirty="0" sz="1800">
                <a:solidFill>
                  <a:srgbClr val="595959"/>
                </a:solidFill>
                <a:latin typeface="WODKNF+Poppins-Light"/>
                <a:cs typeface="WODKNF+Poppins-Light"/>
              </a:rPr>
              <a:t> </a:t>
            </a:r>
            <a:r>
              <a:rPr dirty="0" sz="1800">
                <a:solidFill>
                  <a:srgbClr val="595959"/>
                </a:solidFill>
                <a:latin typeface="WODKNF+Poppins-Light"/>
                <a:cs typeface="WODKNF+Poppins-Light"/>
              </a:rPr>
              <a:t>dummy</a:t>
            </a:r>
            <a:r>
              <a:rPr dirty="0" sz="1800">
                <a:solidFill>
                  <a:srgbClr val="595959"/>
                </a:solidFill>
                <a:latin typeface="WODKNF+Poppins-Light"/>
                <a:cs typeface="WODKNF+Poppins-Light"/>
              </a:rPr>
              <a:t> </a:t>
            </a:r>
            <a:r>
              <a:rPr dirty="0" sz="1800">
                <a:solidFill>
                  <a:srgbClr val="595959"/>
                </a:solidFill>
                <a:latin typeface="WODKNF+Poppins-Light"/>
                <a:cs typeface="WODKNF+Poppins-Light"/>
              </a:rPr>
              <a:t>text</a:t>
            </a:r>
            <a:r>
              <a:rPr dirty="0" sz="1800">
                <a:solidFill>
                  <a:srgbClr val="595959"/>
                </a:solidFill>
                <a:latin typeface="WODKNF+Poppins-Light"/>
                <a:cs typeface="WODKNF+Poppins-Light"/>
              </a:rPr>
              <a:t> </a:t>
            </a:r>
            <a:r>
              <a:rPr dirty="0" sz="1800">
                <a:solidFill>
                  <a:srgbClr val="595959"/>
                </a:solidFill>
                <a:latin typeface="WODKNF+Poppins-Light"/>
                <a:cs typeface="WODKNF+Poppins-Light"/>
              </a:rPr>
              <a:t>ever</a:t>
            </a:r>
            <a:r>
              <a:rPr dirty="0" sz="1800">
                <a:solidFill>
                  <a:srgbClr val="595959"/>
                </a:solidFill>
                <a:latin typeface="WODKNF+Poppins-Light"/>
                <a:cs typeface="WODKNF+Poppins-Light"/>
              </a:rPr>
              <a:t> </a:t>
            </a:r>
            <a:r>
              <a:rPr dirty="0" sz="1800">
                <a:solidFill>
                  <a:srgbClr val="595959"/>
                </a:solidFill>
                <a:latin typeface="WODKNF+Poppins-Light"/>
                <a:cs typeface="WODKNF+Poppins-Light"/>
              </a:rPr>
              <a:t>since</a:t>
            </a:r>
            <a:r>
              <a:rPr dirty="0" sz="1800">
                <a:solidFill>
                  <a:srgbClr val="595959"/>
                </a:solidFill>
                <a:latin typeface="WODKNF+Poppins-Light"/>
                <a:cs typeface="WODKNF+Poppins-Light"/>
              </a:rPr>
              <a:t> </a:t>
            </a:r>
            <a:r>
              <a:rPr dirty="0" sz="1800">
                <a:solidFill>
                  <a:srgbClr val="595959"/>
                </a:solidFill>
                <a:latin typeface="WODKNF+Poppins-Light"/>
                <a:cs typeface="WODKNF+Poppins-Light"/>
              </a:rPr>
              <a:t>the</a:t>
            </a:r>
            <a:r>
              <a:rPr dirty="0" sz="1800">
                <a:solidFill>
                  <a:srgbClr val="595959"/>
                </a:solidFill>
                <a:latin typeface="WODKNF+Poppins-Light"/>
                <a:cs typeface="WODKNF+Poppins-Light"/>
              </a:rPr>
              <a:t> </a:t>
            </a:r>
            <a:r>
              <a:rPr dirty="0" sz="1800">
                <a:solidFill>
                  <a:srgbClr val="595959"/>
                </a:solidFill>
                <a:latin typeface="WODKNF+Poppins-Light"/>
                <a:cs typeface="WODKNF+Poppins-Light"/>
              </a:rPr>
              <a:t>1500s,</a:t>
            </a:r>
          </a:p>
          <a:p>
            <a:pPr marL="0" marR="0">
              <a:lnSpc>
                <a:spcPts val="2159"/>
              </a:lnSpc>
              <a:spcBef>
                <a:spcPts val="0"/>
              </a:spcBef>
              <a:spcAft>
                <a:spcPts val="0"/>
              </a:spcAft>
            </a:pPr>
            <a:r>
              <a:rPr dirty="0" sz="1800">
                <a:solidFill>
                  <a:srgbClr val="595959"/>
                </a:solidFill>
                <a:latin typeface="WODKNF+Poppins-Light"/>
                <a:cs typeface="WODKNF+Poppins-Light"/>
              </a:rPr>
              <a:t>when</a:t>
            </a:r>
            <a:r>
              <a:rPr dirty="0" sz="1800">
                <a:solidFill>
                  <a:srgbClr val="595959"/>
                </a:solidFill>
                <a:latin typeface="WODKNF+Poppins-Light"/>
                <a:cs typeface="WODKNF+Poppins-Light"/>
              </a:rPr>
              <a:t> </a:t>
            </a:r>
            <a:r>
              <a:rPr dirty="0" sz="1800">
                <a:solidFill>
                  <a:srgbClr val="595959"/>
                </a:solidFill>
                <a:latin typeface="WODKNF+Poppins-Light"/>
                <a:cs typeface="WODKNF+Poppins-Light"/>
              </a:rPr>
              <a:t>an</a:t>
            </a:r>
            <a:r>
              <a:rPr dirty="0" sz="1800">
                <a:solidFill>
                  <a:srgbClr val="595959"/>
                </a:solidFill>
                <a:latin typeface="WODKNF+Poppins-Light"/>
                <a:cs typeface="WODKNF+Poppins-Light"/>
              </a:rPr>
              <a:t> </a:t>
            </a:r>
            <a:r>
              <a:rPr dirty="0" sz="1800">
                <a:solidFill>
                  <a:srgbClr val="595959"/>
                </a:solidFill>
                <a:latin typeface="WODKNF+Poppins-Light"/>
                <a:cs typeface="WODKNF+Poppins-Light"/>
              </a:rPr>
              <a:t>unknown</a:t>
            </a:r>
            <a:r>
              <a:rPr dirty="0" sz="1800">
                <a:solidFill>
                  <a:srgbClr val="595959"/>
                </a:solidFill>
                <a:latin typeface="WODKNF+Poppins-Light"/>
                <a:cs typeface="WODKNF+Poppins-Light"/>
              </a:rPr>
              <a:t> </a:t>
            </a:r>
            <a:r>
              <a:rPr dirty="0" sz="1800">
                <a:solidFill>
                  <a:srgbClr val="595959"/>
                </a:solidFill>
                <a:latin typeface="WODKNF+Poppins-Light"/>
                <a:cs typeface="WODKNF+Poppins-Light"/>
              </a:rPr>
              <a:t>printer</a:t>
            </a:r>
            <a:r>
              <a:rPr dirty="0" sz="1800">
                <a:solidFill>
                  <a:srgbClr val="595959"/>
                </a:solidFill>
                <a:latin typeface="WODKNF+Poppins-Light"/>
                <a:cs typeface="WODKNF+Poppins-Light"/>
              </a:rPr>
              <a:t> </a:t>
            </a:r>
            <a:r>
              <a:rPr dirty="0" sz="1800">
                <a:solidFill>
                  <a:srgbClr val="595959"/>
                </a:solidFill>
                <a:latin typeface="WODKNF+Poppins-Light"/>
                <a:cs typeface="WODKNF+Poppins-Light"/>
              </a:rPr>
              <a:t>took</a:t>
            </a:r>
            <a:r>
              <a:rPr dirty="0" sz="1800">
                <a:solidFill>
                  <a:srgbClr val="595959"/>
                </a:solidFill>
                <a:latin typeface="WODKNF+Poppins-Light"/>
                <a:cs typeface="WODKNF+Poppins-Light"/>
              </a:rPr>
              <a:t> </a:t>
            </a:r>
            <a:r>
              <a:rPr dirty="0" sz="1800">
                <a:solidFill>
                  <a:srgbClr val="595959"/>
                </a:solidFill>
                <a:latin typeface="WODKNF+Poppins-Light"/>
                <a:cs typeface="WODKNF+Poppins-Light"/>
              </a:rPr>
              <a:t>a</a:t>
            </a:r>
            <a:r>
              <a:rPr dirty="0" sz="1800">
                <a:solidFill>
                  <a:srgbClr val="595959"/>
                </a:solidFill>
                <a:latin typeface="WODKNF+Poppins-Light"/>
                <a:cs typeface="WODKNF+Poppins-Light"/>
              </a:rPr>
              <a:t> </a:t>
            </a:r>
            <a:r>
              <a:rPr dirty="0" sz="1800">
                <a:solidFill>
                  <a:srgbClr val="595959"/>
                </a:solidFill>
                <a:latin typeface="WODKNF+Poppins-Light"/>
                <a:cs typeface="WODKNF+Poppins-Light"/>
              </a:rPr>
              <a:t>galley</a:t>
            </a:r>
            <a:r>
              <a:rPr dirty="0" sz="1800">
                <a:solidFill>
                  <a:srgbClr val="595959"/>
                </a:solidFill>
                <a:latin typeface="WODKNF+Poppins-Light"/>
                <a:cs typeface="WODKNF+Poppins-Light"/>
              </a:rPr>
              <a:t> </a:t>
            </a:r>
            <a:r>
              <a:rPr dirty="0" sz="1800">
                <a:solidFill>
                  <a:srgbClr val="595959"/>
                </a:solidFill>
                <a:latin typeface="WODKNF+Poppins-Light"/>
                <a:cs typeface="WODKNF+Poppins-Light"/>
              </a:rPr>
              <a:t>of</a:t>
            </a:r>
            <a:r>
              <a:rPr dirty="0" sz="1800">
                <a:solidFill>
                  <a:srgbClr val="595959"/>
                </a:solidFill>
                <a:latin typeface="WODKNF+Poppins-Light"/>
                <a:cs typeface="WODKNF+Poppins-Light"/>
              </a:rPr>
              <a:t> </a:t>
            </a:r>
            <a:r>
              <a:rPr dirty="0" sz="1800">
                <a:solidFill>
                  <a:srgbClr val="595959"/>
                </a:solidFill>
                <a:latin typeface="WODKNF+Poppins-Light"/>
                <a:cs typeface="WODKNF+Poppins-Light"/>
              </a:rPr>
              <a:t>type</a:t>
            </a:r>
            <a:r>
              <a:rPr dirty="0" sz="1800">
                <a:solidFill>
                  <a:srgbClr val="595959"/>
                </a:solidFill>
                <a:latin typeface="WODKNF+Poppins-Light"/>
                <a:cs typeface="WODKNF+Poppins-Light"/>
              </a:rPr>
              <a:t> </a:t>
            </a:r>
            <a:r>
              <a:rPr dirty="0" sz="1800">
                <a:solidFill>
                  <a:srgbClr val="595959"/>
                </a:solidFill>
                <a:latin typeface="WODKNF+Poppins-Light"/>
                <a:cs typeface="WODKNF+Poppins-Light"/>
              </a:rPr>
              <a:t>and</a:t>
            </a:r>
          </a:p>
          <a:p>
            <a:pPr marL="0" marR="0">
              <a:lnSpc>
                <a:spcPts val="2160"/>
              </a:lnSpc>
              <a:spcBef>
                <a:spcPts val="0"/>
              </a:spcBef>
              <a:spcAft>
                <a:spcPts val="0"/>
              </a:spcAft>
            </a:pPr>
            <a:r>
              <a:rPr dirty="0" sz="1800">
                <a:solidFill>
                  <a:srgbClr val="595959"/>
                </a:solidFill>
                <a:latin typeface="WODKNF+Poppins-Light"/>
                <a:cs typeface="WODKNF+Poppins-Light"/>
              </a:rPr>
              <a:t>scrambled</a:t>
            </a:r>
            <a:r>
              <a:rPr dirty="0" sz="1800">
                <a:solidFill>
                  <a:srgbClr val="595959"/>
                </a:solidFill>
                <a:latin typeface="WODKNF+Poppins-Light"/>
                <a:cs typeface="WODKNF+Poppins-Light"/>
              </a:rPr>
              <a:t> </a:t>
            </a:r>
            <a:r>
              <a:rPr dirty="0" sz="1800">
                <a:solidFill>
                  <a:srgbClr val="595959"/>
                </a:solidFill>
                <a:latin typeface="WODKNF+Poppins-Light"/>
                <a:cs typeface="WODKNF+Poppins-Light"/>
              </a:rPr>
              <a:t>it</a:t>
            </a:r>
            <a:r>
              <a:rPr dirty="0" sz="1800">
                <a:solidFill>
                  <a:srgbClr val="595959"/>
                </a:solidFill>
                <a:latin typeface="WODKNF+Poppins-Light"/>
                <a:cs typeface="WODKNF+Poppins-Light"/>
              </a:rPr>
              <a:t> </a:t>
            </a:r>
            <a:r>
              <a:rPr dirty="0" sz="1800">
                <a:solidFill>
                  <a:srgbClr val="595959"/>
                </a:solidFill>
                <a:latin typeface="WODKNF+Poppins-Light"/>
                <a:cs typeface="WODKNF+Poppins-Light"/>
              </a:rPr>
              <a:t>to</a:t>
            </a:r>
            <a:r>
              <a:rPr dirty="0" sz="1800">
                <a:solidFill>
                  <a:srgbClr val="595959"/>
                </a:solidFill>
                <a:latin typeface="WODKNF+Poppins-Light"/>
                <a:cs typeface="WODKNF+Poppins-Light"/>
              </a:rPr>
              <a:t> </a:t>
            </a:r>
            <a:r>
              <a:rPr dirty="0" sz="1800">
                <a:solidFill>
                  <a:srgbClr val="595959"/>
                </a:solidFill>
                <a:latin typeface="WODKNF+Poppins-Light"/>
                <a:cs typeface="WODKNF+Poppins-Light"/>
              </a:rPr>
              <a:t>make</a:t>
            </a:r>
            <a:r>
              <a:rPr dirty="0" sz="1800">
                <a:solidFill>
                  <a:srgbClr val="595959"/>
                </a:solidFill>
                <a:latin typeface="WODKNF+Poppins-Light"/>
                <a:cs typeface="WODKNF+Poppins-Light"/>
              </a:rPr>
              <a:t> </a:t>
            </a:r>
            <a:r>
              <a:rPr dirty="0" sz="1800">
                <a:solidFill>
                  <a:srgbClr val="595959"/>
                </a:solidFill>
                <a:latin typeface="WODKNF+Poppins-Light"/>
                <a:cs typeface="WODKNF+Poppins-Light"/>
              </a:rPr>
              <a:t>a</a:t>
            </a:r>
            <a:r>
              <a:rPr dirty="0" sz="1800">
                <a:solidFill>
                  <a:srgbClr val="595959"/>
                </a:solidFill>
                <a:latin typeface="WODKNF+Poppins-Light"/>
                <a:cs typeface="WODKNF+Poppins-Light"/>
              </a:rPr>
              <a:t> </a:t>
            </a:r>
            <a:r>
              <a:rPr dirty="0" sz="1800">
                <a:solidFill>
                  <a:srgbClr val="595959"/>
                </a:solidFill>
                <a:latin typeface="WODKNF+Poppins-Light"/>
                <a:cs typeface="WODKNF+Poppins-Light"/>
              </a:rPr>
              <a:t>type</a:t>
            </a:r>
            <a:r>
              <a:rPr dirty="0" sz="1800">
                <a:solidFill>
                  <a:srgbClr val="595959"/>
                </a:solidFill>
                <a:latin typeface="WODKNF+Poppins-Light"/>
                <a:cs typeface="WODKNF+Poppins-Light"/>
              </a:rPr>
              <a:t> </a:t>
            </a:r>
            <a:r>
              <a:rPr dirty="0" sz="1800">
                <a:solidFill>
                  <a:srgbClr val="595959"/>
                </a:solidFill>
                <a:latin typeface="WODKNF+Poppins-Light"/>
                <a:cs typeface="WODKNF+Poppins-Light"/>
              </a:rPr>
              <a:t>specimen</a:t>
            </a:r>
            <a:r>
              <a:rPr dirty="0" sz="1800">
                <a:solidFill>
                  <a:srgbClr val="595959"/>
                </a:solidFill>
                <a:latin typeface="WODKNF+Poppins-Light"/>
                <a:cs typeface="WODKNF+Poppins-Light"/>
              </a:rPr>
              <a:t> </a:t>
            </a:r>
            <a:r>
              <a:rPr dirty="0" sz="1800">
                <a:solidFill>
                  <a:srgbClr val="595959"/>
                </a:solidFill>
                <a:latin typeface="WODKNF+Poppins-Light"/>
                <a:cs typeface="WODKNF+Poppins-Light"/>
              </a:rPr>
              <a:t>book.</a:t>
            </a:r>
            <a:r>
              <a:rPr dirty="0" sz="1800">
                <a:solidFill>
                  <a:srgbClr val="595959"/>
                </a:solidFill>
                <a:latin typeface="WODKNF+Poppins-Light"/>
                <a:cs typeface="WODKNF+Poppins-Light"/>
              </a:rPr>
              <a:t> </a:t>
            </a:r>
            <a:r>
              <a:rPr dirty="0" sz="1800">
                <a:solidFill>
                  <a:srgbClr val="595959"/>
                </a:solidFill>
                <a:latin typeface="WODKNF+Poppins-Light"/>
                <a:cs typeface="WODKNF+Poppins-Light"/>
              </a:rPr>
              <a:t>It</a:t>
            </a:r>
            <a:r>
              <a:rPr dirty="0" sz="1800">
                <a:solidFill>
                  <a:srgbClr val="595959"/>
                </a:solidFill>
                <a:latin typeface="WODKNF+Poppins-Light"/>
                <a:cs typeface="WODKNF+Poppins-Light"/>
              </a:rPr>
              <a:t> </a:t>
            </a:r>
            <a:r>
              <a:rPr dirty="0" sz="1800">
                <a:solidFill>
                  <a:srgbClr val="595959"/>
                </a:solidFill>
                <a:latin typeface="WODKNF+Poppins-Light"/>
                <a:cs typeface="WODKNF+Poppins-Light"/>
              </a:rPr>
              <a:t>has</a:t>
            </a:r>
          </a:p>
          <a:p>
            <a:pPr marL="0" marR="0">
              <a:lnSpc>
                <a:spcPts val="2160"/>
              </a:lnSpc>
              <a:spcBef>
                <a:spcPts val="0"/>
              </a:spcBef>
              <a:spcAft>
                <a:spcPts val="0"/>
              </a:spcAft>
            </a:pPr>
            <a:r>
              <a:rPr dirty="0" sz="1800">
                <a:solidFill>
                  <a:srgbClr val="595959"/>
                </a:solidFill>
                <a:latin typeface="WODKNF+Poppins-Light"/>
                <a:cs typeface="WODKNF+Poppins-Light"/>
              </a:rPr>
              <a:t>survived</a:t>
            </a:r>
            <a:r>
              <a:rPr dirty="0" sz="1800">
                <a:solidFill>
                  <a:srgbClr val="595959"/>
                </a:solidFill>
                <a:latin typeface="WODKNF+Poppins-Light"/>
                <a:cs typeface="WODKNF+Poppins-Light"/>
              </a:rPr>
              <a:t> </a:t>
            </a:r>
            <a:r>
              <a:rPr dirty="0" sz="1800">
                <a:solidFill>
                  <a:srgbClr val="595959"/>
                </a:solidFill>
                <a:latin typeface="WODKNF+Poppins-Light"/>
                <a:cs typeface="WODKNF+Poppins-Light"/>
              </a:rPr>
              <a:t>not</a:t>
            </a:r>
            <a:r>
              <a:rPr dirty="0" sz="1800">
                <a:solidFill>
                  <a:srgbClr val="595959"/>
                </a:solidFill>
                <a:latin typeface="WODKNF+Poppins-Light"/>
                <a:cs typeface="WODKNF+Poppins-Light"/>
              </a:rPr>
              <a:t> </a:t>
            </a:r>
            <a:r>
              <a:rPr dirty="0" sz="1800">
                <a:solidFill>
                  <a:srgbClr val="595959"/>
                </a:solidFill>
                <a:latin typeface="WODKNF+Poppins-Light"/>
                <a:cs typeface="WODKNF+Poppins-Light"/>
              </a:rPr>
              <a:t>only</a:t>
            </a:r>
            <a:r>
              <a:rPr dirty="0" sz="1800">
                <a:solidFill>
                  <a:srgbClr val="595959"/>
                </a:solidFill>
                <a:latin typeface="WODKNF+Poppins-Light"/>
                <a:cs typeface="WODKNF+Poppins-Light"/>
              </a:rPr>
              <a:t> </a:t>
            </a:r>
            <a:r>
              <a:rPr dirty="0" sz="1800">
                <a:solidFill>
                  <a:srgbClr val="595959"/>
                </a:solidFill>
                <a:latin typeface="WODKNF+Poppins-Light"/>
                <a:cs typeface="WODKNF+Poppins-Light"/>
              </a:rPr>
              <a:t>five</a:t>
            </a:r>
            <a:r>
              <a:rPr dirty="0" sz="1800">
                <a:solidFill>
                  <a:srgbClr val="595959"/>
                </a:solidFill>
                <a:latin typeface="WODKNF+Poppins-Light"/>
                <a:cs typeface="WODKNF+Poppins-Light"/>
              </a:rPr>
              <a:t> </a:t>
            </a:r>
            <a:r>
              <a:rPr dirty="0" sz="1800">
                <a:solidFill>
                  <a:srgbClr val="595959"/>
                </a:solidFill>
                <a:latin typeface="WODKNF+Poppins-Light"/>
                <a:cs typeface="WODKNF+Poppins-Light"/>
              </a:rPr>
              <a:t>centuries,</a:t>
            </a:r>
            <a:r>
              <a:rPr dirty="0" sz="1800">
                <a:solidFill>
                  <a:srgbClr val="595959"/>
                </a:solidFill>
                <a:latin typeface="WODKNF+Poppins-Light"/>
                <a:cs typeface="WODKNF+Poppins-Light"/>
              </a:rPr>
              <a:t> </a:t>
            </a:r>
            <a:r>
              <a:rPr dirty="0" sz="1800">
                <a:solidFill>
                  <a:srgbClr val="595959"/>
                </a:solidFill>
                <a:latin typeface="WODKNF+Poppins-Light"/>
                <a:cs typeface="WODKNF+Poppins-Light"/>
              </a:rPr>
              <a:t>but</a:t>
            </a:r>
            <a:r>
              <a:rPr dirty="0" sz="1800">
                <a:solidFill>
                  <a:srgbClr val="595959"/>
                </a:solidFill>
                <a:latin typeface="WODKNF+Poppins-Light"/>
                <a:cs typeface="WODKNF+Poppins-Light"/>
              </a:rPr>
              <a:t> </a:t>
            </a:r>
            <a:r>
              <a:rPr dirty="0" sz="1800">
                <a:solidFill>
                  <a:srgbClr val="595959"/>
                </a:solidFill>
                <a:latin typeface="WODKNF+Poppins-Light"/>
                <a:cs typeface="WODKNF+Poppins-Light"/>
              </a:rPr>
              <a:t>also</a:t>
            </a:r>
            <a:r>
              <a:rPr dirty="0" sz="1800">
                <a:solidFill>
                  <a:srgbClr val="595959"/>
                </a:solidFill>
                <a:latin typeface="WODKNF+Poppins-Light"/>
                <a:cs typeface="WODKNF+Poppins-Light"/>
              </a:rPr>
              <a:t> </a:t>
            </a:r>
            <a:r>
              <a:rPr dirty="0" sz="1800">
                <a:solidFill>
                  <a:srgbClr val="595959"/>
                </a:solidFill>
                <a:latin typeface="WODKNF+Poppins-Light"/>
                <a:cs typeface="WODKNF+Poppins-Light"/>
              </a:rPr>
              <a:t>the</a:t>
            </a:r>
            <a:r>
              <a:rPr dirty="0" sz="1800">
                <a:solidFill>
                  <a:srgbClr val="595959"/>
                </a:solidFill>
                <a:latin typeface="WODKNF+Poppins-Light"/>
                <a:cs typeface="WODKNF+Poppins-Light"/>
              </a:rPr>
              <a:t> </a:t>
            </a:r>
            <a:r>
              <a:rPr dirty="0" sz="1800">
                <a:solidFill>
                  <a:srgbClr val="595959"/>
                </a:solidFill>
                <a:latin typeface="WODKNF+Poppins-Light"/>
                <a:cs typeface="WODKNF+Poppins-Light"/>
              </a:rPr>
              <a:t>leap</a:t>
            </a:r>
            <a:r>
              <a:rPr dirty="0" sz="1800">
                <a:solidFill>
                  <a:srgbClr val="595959"/>
                </a:solidFill>
                <a:latin typeface="WODKNF+Poppins-Light"/>
                <a:cs typeface="WODKNF+Poppins-Light"/>
              </a:rPr>
              <a:t> </a:t>
            </a:r>
            <a:r>
              <a:rPr dirty="0" sz="1800">
                <a:solidFill>
                  <a:srgbClr val="595959"/>
                </a:solidFill>
                <a:latin typeface="WODKNF+Poppins-Light"/>
                <a:cs typeface="WODKNF+Poppins-Light"/>
              </a:rPr>
              <a:t>into</a:t>
            </a:r>
          </a:p>
          <a:p>
            <a:pPr marL="0" marR="0">
              <a:lnSpc>
                <a:spcPts val="2159"/>
              </a:lnSpc>
              <a:spcBef>
                <a:spcPts val="0"/>
              </a:spcBef>
              <a:spcAft>
                <a:spcPts val="0"/>
              </a:spcAft>
            </a:pPr>
            <a:r>
              <a:rPr dirty="0" sz="1800">
                <a:solidFill>
                  <a:srgbClr val="595959"/>
                </a:solidFill>
                <a:latin typeface="WODKNF+Poppins-Light"/>
                <a:cs typeface="WODKNF+Poppins-Light"/>
              </a:rPr>
              <a:t>electronic</a:t>
            </a:r>
            <a:r>
              <a:rPr dirty="0" sz="1800">
                <a:solidFill>
                  <a:srgbClr val="595959"/>
                </a:solidFill>
                <a:latin typeface="WODKNF+Poppins-Light"/>
                <a:cs typeface="WODKNF+Poppins-Light"/>
              </a:rPr>
              <a:t> </a:t>
            </a:r>
            <a:r>
              <a:rPr dirty="0" sz="1800">
                <a:solidFill>
                  <a:srgbClr val="595959"/>
                </a:solidFill>
                <a:latin typeface="WODKNF+Poppins-Light"/>
                <a:cs typeface="WODKNF+Poppins-Light"/>
              </a:rPr>
              <a:t>typesetting,</a:t>
            </a:r>
            <a:r>
              <a:rPr dirty="0" sz="1800">
                <a:solidFill>
                  <a:srgbClr val="595959"/>
                </a:solidFill>
                <a:latin typeface="WODKNF+Poppins-Light"/>
                <a:cs typeface="WODKNF+Poppins-Light"/>
              </a:rPr>
              <a:t> </a:t>
            </a:r>
            <a:r>
              <a:rPr dirty="0" sz="1800">
                <a:solidFill>
                  <a:srgbClr val="595959"/>
                </a:solidFill>
                <a:latin typeface="WODKNF+Poppins-Light"/>
                <a:cs typeface="WODKNF+Poppins-Light"/>
              </a:rPr>
              <a:t>remaining</a:t>
            </a:r>
            <a:r>
              <a:rPr dirty="0" sz="1800">
                <a:solidFill>
                  <a:srgbClr val="595959"/>
                </a:solidFill>
                <a:latin typeface="WODKNF+Poppins-Light"/>
                <a:cs typeface="WODKNF+Poppins-Light"/>
              </a:rPr>
              <a:t> </a:t>
            </a:r>
            <a:r>
              <a:rPr dirty="0" sz="1800">
                <a:solidFill>
                  <a:srgbClr val="595959"/>
                </a:solidFill>
                <a:latin typeface="WODKNF+Poppins-Light"/>
                <a:cs typeface="WODKNF+Poppins-Light"/>
              </a:rPr>
              <a:t>essentially</a:t>
            </a:r>
          </a:p>
          <a:p>
            <a:pPr marL="0" marR="0">
              <a:lnSpc>
                <a:spcPts val="2160"/>
              </a:lnSpc>
              <a:spcBef>
                <a:spcPts val="0"/>
              </a:spcBef>
              <a:spcAft>
                <a:spcPts val="0"/>
              </a:spcAft>
            </a:pPr>
            <a:r>
              <a:rPr dirty="0" sz="1800">
                <a:solidFill>
                  <a:srgbClr val="595959"/>
                </a:solidFill>
                <a:latin typeface="WODKNF+Poppins-Light"/>
                <a:cs typeface="WODKNF+Poppins-Light"/>
              </a:rPr>
              <a:t>unchanged.</a:t>
            </a:r>
            <a:r>
              <a:rPr dirty="0" sz="1800">
                <a:solidFill>
                  <a:srgbClr val="595959"/>
                </a:solidFill>
                <a:latin typeface="WODKNF+Poppins-Light"/>
                <a:cs typeface="WODKNF+Poppins-Light"/>
              </a:rPr>
              <a:t> </a:t>
            </a:r>
            <a:r>
              <a:rPr dirty="0" sz="1800">
                <a:solidFill>
                  <a:srgbClr val="595959"/>
                </a:solidFill>
                <a:latin typeface="WODKNF+Poppins-Light"/>
                <a:cs typeface="WODKNF+Poppins-Light"/>
              </a:rPr>
              <a:t>It</a:t>
            </a:r>
            <a:r>
              <a:rPr dirty="0" sz="1800">
                <a:solidFill>
                  <a:srgbClr val="595959"/>
                </a:solidFill>
                <a:latin typeface="WODKNF+Poppins-Light"/>
                <a:cs typeface="WODKNF+Poppins-Light"/>
              </a:rPr>
              <a:t> </a:t>
            </a:r>
            <a:r>
              <a:rPr dirty="0" sz="1800">
                <a:solidFill>
                  <a:srgbClr val="595959"/>
                </a:solidFill>
                <a:latin typeface="WODKNF+Poppins-Light"/>
                <a:cs typeface="WODKNF+Poppins-Light"/>
              </a:rPr>
              <a:t>was</a:t>
            </a:r>
            <a:r>
              <a:rPr dirty="0" sz="1800">
                <a:solidFill>
                  <a:srgbClr val="595959"/>
                </a:solidFill>
                <a:latin typeface="WODKNF+Poppins-Light"/>
                <a:cs typeface="WODKNF+Poppins-Light"/>
              </a:rPr>
              <a:t> </a:t>
            </a:r>
            <a:r>
              <a:rPr dirty="0" sz="1800">
                <a:solidFill>
                  <a:srgbClr val="595959"/>
                </a:solidFill>
                <a:latin typeface="WODKNF+Poppins-Light"/>
                <a:cs typeface="WODKNF+Poppins-Light"/>
              </a:rPr>
              <a:t>popularised</a:t>
            </a:r>
            <a:r>
              <a:rPr dirty="0" sz="1800">
                <a:solidFill>
                  <a:srgbClr val="595959"/>
                </a:solidFill>
                <a:latin typeface="WODKNF+Poppins-Light"/>
                <a:cs typeface="WODKNF+Poppins-Light"/>
              </a:rPr>
              <a:t> </a:t>
            </a:r>
            <a:r>
              <a:rPr dirty="0" sz="1800">
                <a:solidFill>
                  <a:srgbClr val="595959"/>
                </a:solidFill>
                <a:latin typeface="WODKNF+Poppins-Light"/>
                <a:cs typeface="WODKNF+Poppins-Light"/>
              </a:rPr>
              <a:t>in</a:t>
            </a:r>
            <a:r>
              <a:rPr dirty="0" sz="1800">
                <a:solidFill>
                  <a:srgbClr val="595959"/>
                </a:solidFill>
                <a:latin typeface="WODKNF+Poppins-Light"/>
                <a:cs typeface="WODKNF+Poppins-Light"/>
              </a:rPr>
              <a:t> </a:t>
            </a:r>
            <a:r>
              <a:rPr dirty="0" sz="1800">
                <a:solidFill>
                  <a:srgbClr val="595959"/>
                </a:solidFill>
                <a:latin typeface="WODKNF+Poppins-Light"/>
                <a:cs typeface="WODKNF+Poppins-Light"/>
              </a:rPr>
              <a:t>the</a:t>
            </a:r>
            <a:r>
              <a:rPr dirty="0" sz="1800">
                <a:solidFill>
                  <a:srgbClr val="595959"/>
                </a:solidFill>
                <a:latin typeface="WODKNF+Poppins-Light"/>
                <a:cs typeface="WODKNF+Poppins-Light"/>
              </a:rPr>
              <a:t> </a:t>
            </a:r>
            <a:r>
              <a:rPr dirty="0" sz="1800">
                <a:solidFill>
                  <a:srgbClr val="595959"/>
                </a:solidFill>
                <a:latin typeface="WODKNF+Poppins-Light"/>
                <a:cs typeface="WODKNF+Poppins-Light"/>
              </a:rPr>
              <a:t>1960s</a:t>
            </a:r>
            <a:r>
              <a:rPr dirty="0" sz="1800">
                <a:solidFill>
                  <a:srgbClr val="595959"/>
                </a:solidFill>
                <a:latin typeface="WODKNF+Poppins-Light"/>
                <a:cs typeface="WODKNF+Poppins-Light"/>
              </a:rPr>
              <a:t> </a:t>
            </a:r>
            <a:r>
              <a:rPr dirty="0" sz="1800">
                <a:solidFill>
                  <a:srgbClr val="595959"/>
                </a:solidFill>
                <a:latin typeface="WODKNF+Poppins-Light"/>
                <a:cs typeface="WODKNF+Poppins-Light"/>
              </a:rPr>
              <a:t>with</a:t>
            </a:r>
            <a:r>
              <a:rPr dirty="0" sz="1800">
                <a:solidFill>
                  <a:srgbClr val="595959"/>
                </a:solidFill>
                <a:latin typeface="WODKNF+Poppins-Light"/>
                <a:cs typeface="WODKNF+Poppins-Light"/>
              </a:rPr>
              <a:t> </a:t>
            </a:r>
            <a:r>
              <a:rPr dirty="0" sz="1800">
                <a:solidFill>
                  <a:srgbClr val="595959"/>
                </a:solidFill>
                <a:latin typeface="WODKNF+Poppins-Light"/>
                <a:cs typeface="WODKNF+Poppins-Light"/>
              </a:rPr>
              <a:t>the</a:t>
            </a:r>
          </a:p>
          <a:p>
            <a:pPr marL="0" marR="0">
              <a:lnSpc>
                <a:spcPts val="2160"/>
              </a:lnSpc>
              <a:spcBef>
                <a:spcPts val="0"/>
              </a:spcBef>
              <a:spcAft>
                <a:spcPts val="0"/>
              </a:spcAft>
            </a:pPr>
            <a:r>
              <a:rPr dirty="0" sz="1800">
                <a:solidFill>
                  <a:srgbClr val="595959"/>
                </a:solidFill>
                <a:latin typeface="WODKNF+Poppins-Light"/>
                <a:cs typeface="WODKNF+Poppins-Light"/>
              </a:rPr>
              <a:t>release</a:t>
            </a:r>
            <a:r>
              <a:rPr dirty="0" sz="1800">
                <a:solidFill>
                  <a:srgbClr val="595959"/>
                </a:solidFill>
                <a:latin typeface="WODKNF+Poppins-Light"/>
                <a:cs typeface="WODKNF+Poppins-Light"/>
              </a:rPr>
              <a:t> </a:t>
            </a:r>
            <a:r>
              <a:rPr dirty="0" sz="1800">
                <a:solidFill>
                  <a:srgbClr val="595959"/>
                </a:solidFill>
                <a:latin typeface="WODKNF+Poppins-Light"/>
                <a:cs typeface="WODKNF+Poppins-Light"/>
              </a:rPr>
              <a:t>of</a:t>
            </a:r>
            <a:r>
              <a:rPr dirty="0" sz="1800">
                <a:solidFill>
                  <a:srgbClr val="595959"/>
                </a:solidFill>
                <a:latin typeface="WODKNF+Poppins-Light"/>
                <a:cs typeface="WODKNF+Poppins-Light"/>
              </a:rPr>
              <a:t> </a:t>
            </a:r>
            <a:r>
              <a:rPr dirty="0" sz="1800">
                <a:solidFill>
                  <a:srgbClr val="595959"/>
                </a:solidFill>
                <a:latin typeface="WODKNF+Poppins-Light"/>
                <a:cs typeface="WODKNF+Poppins-Light"/>
              </a:rPr>
              <a:t>Letraset</a:t>
            </a:r>
            <a:r>
              <a:rPr dirty="0" sz="1800">
                <a:solidFill>
                  <a:srgbClr val="595959"/>
                </a:solidFill>
                <a:latin typeface="WODKNF+Poppins-Light"/>
                <a:cs typeface="WODKNF+Poppins-Light"/>
              </a:rPr>
              <a:t> </a:t>
            </a:r>
            <a:r>
              <a:rPr dirty="0" sz="1800">
                <a:solidFill>
                  <a:srgbClr val="595959"/>
                </a:solidFill>
                <a:latin typeface="WODKNF+Poppins-Light"/>
                <a:cs typeface="WODKNF+Poppins-Light"/>
              </a:rPr>
              <a:t>sheets</a:t>
            </a:r>
            <a:r>
              <a:rPr dirty="0" sz="1800">
                <a:solidFill>
                  <a:srgbClr val="595959"/>
                </a:solidFill>
                <a:latin typeface="WODKNF+Poppins-Light"/>
                <a:cs typeface="WODKNF+Poppins-Light"/>
              </a:rPr>
              <a:t> </a:t>
            </a:r>
            <a:r>
              <a:rPr dirty="0" sz="1800">
                <a:solidFill>
                  <a:srgbClr val="595959"/>
                </a:solidFill>
                <a:latin typeface="WODKNF+Poppins-Light"/>
                <a:cs typeface="WODKNF+Poppins-Light"/>
              </a:rPr>
              <a:t>containing</a:t>
            </a:r>
            <a:r>
              <a:rPr dirty="0" sz="1800">
                <a:solidFill>
                  <a:srgbClr val="595959"/>
                </a:solidFill>
                <a:latin typeface="WODKNF+Poppins-Light"/>
                <a:cs typeface="WODKNF+Poppins-Light"/>
              </a:rPr>
              <a:t> </a:t>
            </a:r>
            <a:r>
              <a:rPr dirty="0" sz="1800">
                <a:solidFill>
                  <a:srgbClr val="595959"/>
                </a:solidFill>
                <a:latin typeface="WODKNF+Poppins-Light"/>
                <a:cs typeface="WODKNF+Poppins-Light"/>
              </a:rPr>
              <a:t>Lorem</a:t>
            </a:r>
            <a:r>
              <a:rPr dirty="0" sz="1800">
                <a:solidFill>
                  <a:srgbClr val="595959"/>
                </a:solidFill>
                <a:latin typeface="WODKNF+Poppins-Light"/>
                <a:cs typeface="WODKNF+Poppins-Light"/>
              </a:rPr>
              <a:t> </a:t>
            </a:r>
            <a:r>
              <a:rPr dirty="0" sz="1800">
                <a:solidFill>
                  <a:srgbClr val="595959"/>
                </a:solidFill>
                <a:latin typeface="WODKNF+Poppins-Light"/>
                <a:cs typeface="WODKNF+Poppins-Light"/>
              </a:rPr>
              <a:t>Ipsum</a:t>
            </a:r>
          </a:p>
          <a:p>
            <a:pPr marL="0" marR="0">
              <a:lnSpc>
                <a:spcPts val="2159"/>
              </a:lnSpc>
              <a:spcBef>
                <a:spcPts val="0"/>
              </a:spcBef>
              <a:spcAft>
                <a:spcPts val="0"/>
              </a:spcAft>
            </a:pPr>
            <a:r>
              <a:rPr dirty="0" sz="1800">
                <a:solidFill>
                  <a:srgbClr val="595959"/>
                </a:solidFill>
                <a:latin typeface="WODKNF+Poppins-Light"/>
                <a:cs typeface="WODKNF+Poppins-Light"/>
              </a:rPr>
              <a:t>passages,</a:t>
            </a:r>
            <a:r>
              <a:rPr dirty="0" sz="1800">
                <a:solidFill>
                  <a:srgbClr val="595959"/>
                </a:solidFill>
                <a:latin typeface="WODKNF+Poppins-Light"/>
                <a:cs typeface="WODKNF+Poppins-Light"/>
              </a:rPr>
              <a:t> </a:t>
            </a:r>
            <a:r>
              <a:rPr dirty="0" sz="1800">
                <a:solidFill>
                  <a:srgbClr val="595959"/>
                </a:solidFill>
                <a:latin typeface="WODKNF+Poppins-Light"/>
                <a:cs typeface="WODKNF+Poppins-Light"/>
              </a:rPr>
              <a:t>and</a:t>
            </a:r>
            <a:r>
              <a:rPr dirty="0" sz="1800">
                <a:solidFill>
                  <a:srgbClr val="595959"/>
                </a:solidFill>
                <a:latin typeface="WODKNF+Poppins-Light"/>
                <a:cs typeface="WODKNF+Poppins-Light"/>
              </a:rPr>
              <a:t> </a:t>
            </a:r>
            <a:r>
              <a:rPr dirty="0" sz="1800">
                <a:solidFill>
                  <a:srgbClr val="595959"/>
                </a:solidFill>
                <a:latin typeface="WODKNF+Poppins-Light"/>
                <a:cs typeface="WODKNF+Poppins-Light"/>
              </a:rPr>
              <a:t>more</a:t>
            </a:r>
            <a:r>
              <a:rPr dirty="0" sz="1800">
                <a:solidFill>
                  <a:srgbClr val="595959"/>
                </a:solidFill>
                <a:latin typeface="WODKNF+Poppins-Light"/>
                <a:cs typeface="WODKNF+Poppins-Light"/>
              </a:rPr>
              <a:t> </a:t>
            </a:r>
            <a:r>
              <a:rPr dirty="0" sz="1800">
                <a:solidFill>
                  <a:srgbClr val="595959"/>
                </a:solidFill>
                <a:latin typeface="WODKNF+Poppins-Light"/>
                <a:cs typeface="WODKNF+Poppins-Light"/>
              </a:rPr>
              <a:t>recently</a:t>
            </a:r>
            <a:r>
              <a:rPr dirty="0" sz="1800">
                <a:solidFill>
                  <a:srgbClr val="595959"/>
                </a:solidFill>
                <a:latin typeface="WODKNF+Poppins-Light"/>
                <a:cs typeface="WODKNF+Poppins-Light"/>
              </a:rPr>
              <a:t> </a:t>
            </a:r>
            <a:r>
              <a:rPr dirty="0" sz="1800">
                <a:solidFill>
                  <a:srgbClr val="595959"/>
                </a:solidFill>
                <a:latin typeface="WODKNF+Poppins-Light"/>
                <a:cs typeface="WODKNF+Poppins-Light"/>
              </a:rPr>
              <a:t>with</a:t>
            </a:r>
            <a:r>
              <a:rPr dirty="0" sz="1800">
                <a:solidFill>
                  <a:srgbClr val="595959"/>
                </a:solidFill>
                <a:latin typeface="WODKNF+Poppins-Light"/>
                <a:cs typeface="WODKNF+Poppins-Light"/>
              </a:rPr>
              <a:t> </a:t>
            </a:r>
            <a:r>
              <a:rPr dirty="0" sz="1800">
                <a:solidFill>
                  <a:srgbClr val="595959"/>
                </a:solidFill>
                <a:latin typeface="WODKNF+Poppins-Light"/>
                <a:cs typeface="WODKNF+Poppins-Light"/>
              </a:rPr>
              <a:t>desktop</a:t>
            </a:r>
            <a:r>
              <a:rPr dirty="0" sz="1800">
                <a:solidFill>
                  <a:srgbClr val="595959"/>
                </a:solidFill>
                <a:latin typeface="WODKNF+Poppins-Light"/>
                <a:cs typeface="WODKNF+Poppins-Light"/>
              </a:rPr>
              <a:t> </a:t>
            </a:r>
            <a:r>
              <a:rPr dirty="0" sz="1800">
                <a:solidFill>
                  <a:srgbClr val="595959"/>
                </a:solidFill>
                <a:latin typeface="WODKNF+Poppins-Light"/>
                <a:cs typeface="WODKNF+Poppins-Light"/>
              </a:rPr>
              <a:t>publishing</a:t>
            </a:r>
          </a:p>
          <a:p>
            <a:pPr marL="0" marR="0">
              <a:lnSpc>
                <a:spcPts val="2159"/>
              </a:lnSpc>
              <a:spcBef>
                <a:spcPts val="0"/>
              </a:spcBef>
              <a:spcAft>
                <a:spcPts val="0"/>
              </a:spcAft>
            </a:pPr>
            <a:r>
              <a:rPr dirty="0" sz="1800">
                <a:solidFill>
                  <a:srgbClr val="595959"/>
                </a:solidFill>
                <a:latin typeface="WODKNF+Poppins-Light"/>
                <a:cs typeface="WODKNF+Poppins-Light"/>
              </a:rPr>
              <a:t>software</a:t>
            </a:r>
            <a:r>
              <a:rPr dirty="0" sz="1800">
                <a:solidFill>
                  <a:srgbClr val="595959"/>
                </a:solidFill>
                <a:latin typeface="WODKNF+Poppins-Light"/>
                <a:cs typeface="WODKNF+Poppins-Light"/>
              </a:rPr>
              <a:t> </a:t>
            </a:r>
            <a:r>
              <a:rPr dirty="0" sz="1800">
                <a:solidFill>
                  <a:srgbClr val="595959"/>
                </a:solidFill>
                <a:latin typeface="WODKNF+Poppins-Light"/>
                <a:cs typeface="WODKNF+Poppins-Light"/>
              </a:rPr>
              <a:t>like</a:t>
            </a:r>
            <a:r>
              <a:rPr dirty="0" sz="1800">
                <a:solidFill>
                  <a:srgbClr val="595959"/>
                </a:solidFill>
                <a:latin typeface="WODKNF+Poppins-Light"/>
                <a:cs typeface="WODKNF+Poppins-Light"/>
              </a:rPr>
              <a:t> </a:t>
            </a:r>
            <a:r>
              <a:rPr dirty="0" sz="1800">
                <a:solidFill>
                  <a:srgbClr val="595959"/>
                </a:solidFill>
                <a:latin typeface="WODKNF+Poppins-Light"/>
                <a:cs typeface="WODKNF+Poppins-Light"/>
              </a:rPr>
              <a:t>Aldus</a:t>
            </a:r>
            <a:r>
              <a:rPr dirty="0" sz="1800">
                <a:solidFill>
                  <a:srgbClr val="595959"/>
                </a:solidFill>
                <a:latin typeface="WODKNF+Poppins-Light"/>
                <a:cs typeface="WODKNF+Poppins-Light"/>
              </a:rPr>
              <a:t> </a:t>
            </a:r>
            <a:r>
              <a:rPr dirty="0" sz="1800">
                <a:solidFill>
                  <a:srgbClr val="595959"/>
                </a:solidFill>
                <a:latin typeface="WODKNF+Poppins-Light"/>
                <a:cs typeface="WODKNF+Poppins-Light"/>
              </a:rPr>
              <a:t>PageMaker</a:t>
            </a:r>
            <a:r>
              <a:rPr dirty="0" sz="1800">
                <a:solidFill>
                  <a:srgbClr val="595959"/>
                </a:solidFill>
                <a:latin typeface="WODKNF+Poppins-Light"/>
                <a:cs typeface="WODKNF+Poppins-Light"/>
              </a:rPr>
              <a:t> </a:t>
            </a:r>
            <a:r>
              <a:rPr dirty="0" sz="1800">
                <a:solidFill>
                  <a:srgbClr val="595959"/>
                </a:solidFill>
                <a:latin typeface="WODKNF+Poppins-Light"/>
                <a:cs typeface="WODKNF+Poppins-Light"/>
              </a:rPr>
              <a:t>including</a:t>
            </a:r>
            <a:r>
              <a:rPr dirty="0" sz="1800">
                <a:solidFill>
                  <a:srgbClr val="595959"/>
                </a:solidFill>
                <a:latin typeface="WODKNF+Poppins-Light"/>
                <a:cs typeface="WODKNF+Poppins-Light"/>
              </a:rPr>
              <a:t> </a:t>
            </a:r>
            <a:r>
              <a:rPr dirty="0" sz="1800">
                <a:solidFill>
                  <a:srgbClr val="595959"/>
                </a:solidFill>
                <a:latin typeface="WODKNF+Poppins-Light"/>
                <a:cs typeface="WODKNF+Poppins-Light"/>
              </a:rPr>
              <a:t>versions</a:t>
            </a:r>
            <a:r>
              <a:rPr dirty="0" sz="1800">
                <a:solidFill>
                  <a:srgbClr val="595959"/>
                </a:solidFill>
                <a:latin typeface="WODKNF+Poppins-Light"/>
                <a:cs typeface="WODKNF+Poppins-Light"/>
              </a:rPr>
              <a:t> </a:t>
            </a:r>
            <a:r>
              <a:rPr dirty="0" sz="1800">
                <a:solidFill>
                  <a:srgbClr val="595959"/>
                </a:solidFill>
                <a:latin typeface="WODKNF+Poppins-Light"/>
                <a:cs typeface="WODKNF+Poppins-Light"/>
              </a:rPr>
              <a:t>of</a:t>
            </a:r>
          </a:p>
          <a:p>
            <a:pPr marL="0" marR="0">
              <a:lnSpc>
                <a:spcPts val="2160"/>
              </a:lnSpc>
              <a:spcBef>
                <a:spcPts val="0"/>
              </a:spcBef>
              <a:spcAft>
                <a:spcPts val="0"/>
              </a:spcAft>
            </a:pPr>
            <a:r>
              <a:rPr dirty="0" sz="1800">
                <a:solidFill>
                  <a:srgbClr val="595959"/>
                </a:solidFill>
                <a:latin typeface="WODKNF+Poppins-Light"/>
                <a:cs typeface="WODKNF+Poppins-Light"/>
              </a:rPr>
              <a:t>Lorem</a:t>
            </a:r>
            <a:r>
              <a:rPr dirty="0" sz="1800">
                <a:solidFill>
                  <a:srgbClr val="595959"/>
                </a:solidFill>
                <a:latin typeface="WODKNF+Poppins-Light"/>
                <a:cs typeface="WODKNF+Poppins-Light"/>
              </a:rPr>
              <a:t> </a:t>
            </a:r>
            <a:r>
              <a:rPr dirty="0" sz="1800">
                <a:solidFill>
                  <a:srgbClr val="595959"/>
                </a:solidFill>
                <a:latin typeface="WODKNF+Poppins-Light"/>
                <a:cs typeface="WODKNF+Poppins-Light"/>
              </a:rPr>
              <a:t>Ipsum.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9425463" y="2790852"/>
            <a:ext cx="8182125" cy="163759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940"/>
              </a:lnSpc>
              <a:spcBef>
                <a:spcPts val="0"/>
              </a:spcBef>
              <a:spcAft>
                <a:spcPts val="0"/>
              </a:spcAft>
            </a:pPr>
            <a:r>
              <a:rPr dirty="0" sz="2150">
                <a:solidFill>
                  <a:srgbClr val="595959"/>
                </a:solidFill>
                <a:latin typeface="IWVQPI+ArialMT"/>
                <a:cs typeface="IWVQPI+ArialMT"/>
              </a:rPr>
              <a:t>•</a:t>
            </a:r>
            <a:r>
              <a:rPr dirty="0" sz="2150" spc="206">
                <a:solidFill>
                  <a:srgbClr val="595959"/>
                </a:solidFill>
                <a:latin typeface="Times New Roman"/>
                <a:cs typeface="Times New Roman"/>
              </a:rPr>
              <a:t> </a:t>
            </a:r>
            <a:r>
              <a:rPr dirty="0" sz="2100">
                <a:solidFill>
                  <a:srgbClr val="595959"/>
                </a:solidFill>
                <a:latin typeface="WODKNF+Poppins-Light"/>
                <a:cs typeface="WODKNF+Poppins-Light"/>
              </a:rPr>
              <a:t>Lorem</a:t>
            </a:r>
            <a:r>
              <a:rPr dirty="0" sz="2100">
                <a:solidFill>
                  <a:srgbClr val="595959"/>
                </a:solidFill>
                <a:latin typeface="WODKNF+Poppins-Light"/>
                <a:cs typeface="WODKNF+Poppins-Light"/>
              </a:rPr>
              <a:t> </a:t>
            </a:r>
            <a:r>
              <a:rPr dirty="0" sz="2100">
                <a:solidFill>
                  <a:srgbClr val="595959"/>
                </a:solidFill>
                <a:latin typeface="WODKNF+Poppins-Light"/>
                <a:cs typeface="WODKNF+Poppins-Light"/>
              </a:rPr>
              <a:t>Ipsumꢀis</a:t>
            </a:r>
            <a:r>
              <a:rPr dirty="0" sz="2100">
                <a:solidFill>
                  <a:srgbClr val="595959"/>
                </a:solidFill>
                <a:latin typeface="WODKNF+Poppins-Light"/>
                <a:cs typeface="WODKNF+Poppins-Light"/>
              </a:rPr>
              <a:t> </a:t>
            </a:r>
            <a:r>
              <a:rPr dirty="0" sz="2100">
                <a:solidFill>
                  <a:srgbClr val="595959"/>
                </a:solidFill>
                <a:latin typeface="WODKNF+Poppins-Light"/>
                <a:cs typeface="WODKNF+Poppins-Light"/>
              </a:rPr>
              <a:t>simply</a:t>
            </a:r>
            <a:r>
              <a:rPr dirty="0" sz="2100">
                <a:solidFill>
                  <a:srgbClr val="595959"/>
                </a:solidFill>
                <a:latin typeface="WODKNF+Poppins-Light"/>
                <a:cs typeface="WODKNF+Poppins-Light"/>
              </a:rPr>
              <a:t> </a:t>
            </a:r>
            <a:r>
              <a:rPr dirty="0" sz="2100">
                <a:solidFill>
                  <a:srgbClr val="595959"/>
                </a:solidFill>
                <a:latin typeface="WODKNF+Poppins-Light"/>
                <a:cs typeface="WODKNF+Poppins-Light"/>
              </a:rPr>
              <a:t>dummy</a:t>
            </a:r>
            <a:r>
              <a:rPr dirty="0" sz="2100">
                <a:solidFill>
                  <a:srgbClr val="595959"/>
                </a:solidFill>
                <a:latin typeface="WODKNF+Poppins-Light"/>
                <a:cs typeface="WODKNF+Poppins-Light"/>
              </a:rPr>
              <a:t> </a:t>
            </a:r>
            <a:r>
              <a:rPr dirty="0" sz="2100">
                <a:solidFill>
                  <a:srgbClr val="595959"/>
                </a:solidFill>
                <a:latin typeface="WODKNF+Poppins-Light"/>
                <a:cs typeface="WODKNF+Poppins-Light"/>
              </a:rPr>
              <a:t>text</a:t>
            </a:r>
            <a:r>
              <a:rPr dirty="0" sz="2100">
                <a:solidFill>
                  <a:srgbClr val="595959"/>
                </a:solidFill>
                <a:latin typeface="WODKNF+Poppins-Light"/>
                <a:cs typeface="WODKNF+Poppins-Light"/>
              </a:rPr>
              <a:t> </a:t>
            </a:r>
            <a:r>
              <a:rPr dirty="0" sz="2100">
                <a:solidFill>
                  <a:srgbClr val="595959"/>
                </a:solidFill>
                <a:latin typeface="WODKNF+Poppins-Light"/>
                <a:cs typeface="WODKNF+Poppins-Light"/>
              </a:rPr>
              <a:t>of</a:t>
            </a:r>
            <a:r>
              <a:rPr dirty="0" sz="2100">
                <a:solidFill>
                  <a:srgbClr val="595959"/>
                </a:solidFill>
                <a:latin typeface="WODKNF+Poppins-Light"/>
                <a:cs typeface="WODKNF+Poppins-Light"/>
              </a:rPr>
              <a:t> </a:t>
            </a:r>
            <a:r>
              <a:rPr dirty="0" sz="2100">
                <a:solidFill>
                  <a:srgbClr val="595959"/>
                </a:solidFill>
                <a:latin typeface="WODKNF+Poppins-Light"/>
                <a:cs typeface="WODKNF+Poppins-Light"/>
              </a:rPr>
              <a:t>the</a:t>
            </a:r>
            <a:r>
              <a:rPr dirty="0" sz="2100">
                <a:solidFill>
                  <a:srgbClr val="595959"/>
                </a:solidFill>
                <a:latin typeface="WODKNF+Poppins-Light"/>
                <a:cs typeface="WODKNF+Poppins-Light"/>
              </a:rPr>
              <a:t> </a:t>
            </a:r>
            <a:r>
              <a:rPr dirty="0" sz="2100">
                <a:solidFill>
                  <a:srgbClr val="595959"/>
                </a:solidFill>
                <a:latin typeface="WODKNF+Poppins-Light"/>
                <a:cs typeface="WODKNF+Poppins-Light"/>
              </a:rPr>
              <a:t>printing</a:t>
            </a:r>
          </a:p>
          <a:p>
            <a:pPr marL="190024" marR="0">
              <a:lnSpc>
                <a:spcPts val="2267"/>
              </a:lnSpc>
              <a:spcBef>
                <a:spcPts val="0"/>
              </a:spcBef>
              <a:spcAft>
                <a:spcPts val="0"/>
              </a:spcAft>
            </a:pPr>
            <a:r>
              <a:rPr dirty="0" sz="2100">
                <a:solidFill>
                  <a:srgbClr val="595959"/>
                </a:solidFill>
                <a:latin typeface="WODKNF+Poppins-Light"/>
                <a:cs typeface="WODKNF+Poppins-Light"/>
              </a:rPr>
              <a:t>and</a:t>
            </a:r>
            <a:r>
              <a:rPr dirty="0" sz="2100">
                <a:solidFill>
                  <a:srgbClr val="595959"/>
                </a:solidFill>
                <a:latin typeface="WODKNF+Poppins-Light"/>
                <a:cs typeface="WODKNF+Poppins-Light"/>
              </a:rPr>
              <a:t> </a:t>
            </a:r>
            <a:r>
              <a:rPr dirty="0" sz="2100">
                <a:solidFill>
                  <a:srgbClr val="595959"/>
                </a:solidFill>
                <a:latin typeface="WODKNF+Poppins-Light"/>
                <a:cs typeface="WODKNF+Poppins-Light"/>
              </a:rPr>
              <a:t>typesetting</a:t>
            </a:r>
            <a:r>
              <a:rPr dirty="0" sz="2100">
                <a:solidFill>
                  <a:srgbClr val="595959"/>
                </a:solidFill>
                <a:latin typeface="WODKNF+Poppins-Light"/>
                <a:cs typeface="WODKNF+Poppins-Light"/>
              </a:rPr>
              <a:t> </a:t>
            </a:r>
            <a:r>
              <a:rPr dirty="0" sz="2100">
                <a:solidFill>
                  <a:srgbClr val="595959"/>
                </a:solidFill>
                <a:latin typeface="WODKNF+Poppins-Light"/>
                <a:cs typeface="WODKNF+Poppins-Light"/>
              </a:rPr>
              <a:t>industry.</a:t>
            </a:r>
            <a:r>
              <a:rPr dirty="0" sz="2100">
                <a:solidFill>
                  <a:srgbClr val="595959"/>
                </a:solidFill>
                <a:latin typeface="WODKNF+Poppins-Light"/>
                <a:cs typeface="WODKNF+Poppins-Light"/>
              </a:rPr>
              <a:t> </a:t>
            </a:r>
            <a:r>
              <a:rPr dirty="0" sz="2100">
                <a:solidFill>
                  <a:srgbClr val="595959"/>
                </a:solidFill>
                <a:latin typeface="WODKNF+Poppins-Light"/>
                <a:cs typeface="WODKNF+Poppins-Light"/>
              </a:rPr>
              <a:t>Lorem</a:t>
            </a:r>
            <a:r>
              <a:rPr dirty="0" sz="2100">
                <a:solidFill>
                  <a:srgbClr val="595959"/>
                </a:solidFill>
                <a:latin typeface="WODKNF+Poppins-Light"/>
                <a:cs typeface="WODKNF+Poppins-Light"/>
              </a:rPr>
              <a:t> </a:t>
            </a:r>
            <a:r>
              <a:rPr dirty="0" sz="2100">
                <a:solidFill>
                  <a:srgbClr val="595959"/>
                </a:solidFill>
                <a:latin typeface="WODKNF+Poppins-Light"/>
                <a:cs typeface="WODKNF+Poppins-Light"/>
              </a:rPr>
              <a:t>Ipsum</a:t>
            </a:r>
            <a:r>
              <a:rPr dirty="0" sz="2100">
                <a:solidFill>
                  <a:srgbClr val="595959"/>
                </a:solidFill>
                <a:latin typeface="WODKNF+Poppins-Light"/>
                <a:cs typeface="WODKNF+Poppins-Light"/>
              </a:rPr>
              <a:t> </a:t>
            </a:r>
            <a:r>
              <a:rPr dirty="0" sz="2100">
                <a:solidFill>
                  <a:srgbClr val="595959"/>
                </a:solidFill>
                <a:latin typeface="WODKNF+Poppins-Light"/>
                <a:cs typeface="WODKNF+Poppins-Light"/>
              </a:rPr>
              <a:t>has</a:t>
            </a:r>
            <a:r>
              <a:rPr dirty="0" sz="2100">
                <a:solidFill>
                  <a:srgbClr val="595959"/>
                </a:solidFill>
                <a:latin typeface="WODKNF+Poppins-Light"/>
                <a:cs typeface="WODKNF+Poppins-Light"/>
              </a:rPr>
              <a:t> </a:t>
            </a:r>
            <a:r>
              <a:rPr dirty="0" sz="2100">
                <a:solidFill>
                  <a:srgbClr val="595959"/>
                </a:solidFill>
                <a:latin typeface="WODKNF+Poppins-Light"/>
                <a:cs typeface="WODKNF+Poppins-Light"/>
              </a:rPr>
              <a:t>been</a:t>
            </a:r>
            <a:r>
              <a:rPr dirty="0" sz="2100">
                <a:solidFill>
                  <a:srgbClr val="595959"/>
                </a:solidFill>
                <a:latin typeface="WODKNF+Poppins-Light"/>
                <a:cs typeface="WODKNF+Poppins-Light"/>
              </a:rPr>
              <a:t> </a:t>
            </a:r>
            <a:r>
              <a:rPr dirty="0" sz="2100">
                <a:solidFill>
                  <a:srgbClr val="595959"/>
                </a:solidFill>
                <a:latin typeface="WODKNF+Poppins-Light"/>
                <a:cs typeface="WODKNF+Poppins-Light"/>
              </a:rPr>
              <a:t>the</a:t>
            </a:r>
          </a:p>
          <a:p>
            <a:pPr marL="190024" marR="0">
              <a:lnSpc>
                <a:spcPts val="2267"/>
              </a:lnSpc>
              <a:spcBef>
                <a:spcPts val="0"/>
              </a:spcBef>
              <a:spcAft>
                <a:spcPts val="0"/>
              </a:spcAft>
            </a:pPr>
            <a:r>
              <a:rPr dirty="0" sz="2100">
                <a:solidFill>
                  <a:srgbClr val="595959"/>
                </a:solidFill>
                <a:latin typeface="WODKNF+Poppins-Light"/>
                <a:cs typeface="WODKNF+Poppins-Light"/>
              </a:rPr>
              <a:t>industry's</a:t>
            </a:r>
            <a:r>
              <a:rPr dirty="0" sz="2100">
                <a:solidFill>
                  <a:srgbClr val="595959"/>
                </a:solidFill>
                <a:latin typeface="WODKNF+Poppins-Light"/>
                <a:cs typeface="WODKNF+Poppins-Light"/>
              </a:rPr>
              <a:t> </a:t>
            </a:r>
            <a:r>
              <a:rPr dirty="0" sz="2100">
                <a:solidFill>
                  <a:srgbClr val="595959"/>
                </a:solidFill>
                <a:latin typeface="WODKNF+Poppins-Light"/>
                <a:cs typeface="WODKNF+Poppins-Light"/>
              </a:rPr>
              <a:t>standard</a:t>
            </a:r>
            <a:r>
              <a:rPr dirty="0" sz="2100">
                <a:solidFill>
                  <a:srgbClr val="595959"/>
                </a:solidFill>
                <a:latin typeface="WODKNF+Poppins-Light"/>
                <a:cs typeface="WODKNF+Poppins-Light"/>
              </a:rPr>
              <a:t> </a:t>
            </a:r>
            <a:r>
              <a:rPr dirty="0" sz="2100">
                <a:solidFill>
                  <a:srgbClr val="595959"/>
                </a:solidFill>
                <a:latin typeface="WODKNF+Poppins-Light"/>
                <a:cs typeface="WODKNF+Poppins-Light"/>
              </a:rPr>
              <a:t>dummy</a:t>
            </a:r>
            <a:r>
              <a:rPr dirty="0" sz="2100">
                <a:solidFill>
                  <a:srgbClr val="595959"/>
                </a:solidFill>
                <a:latin typeface="WODKNF+Poppins-Light"/>
                <a:cs typeface="WODKNF+Poppins-Light"/>
              </a:rPr>
              <a:t> </a:t>
            </a:r>
            <a:r>
              <a:rPr dirty="0" sz="2100">
                <a:solidFill>
                  <a:srgbClr val="595959"/>
                </a:solidFill>
                <a:latin typeface="WODKNF+Poppins-Light"/>
                <a:cs typeface="WODKNF+Poppins-Light"/>
              </a:rPr>
              <a:t>text</a:t>
            </a:r>
            <a:r>
              <a:rPr dirty="0" sz="2100">
                <a:solidFill>
                  <a:srgbClr val="595959"/>
                </a:solidFill>
                <a:latin typeface="WODKNF+Poppins-Light"/>
                <a:cs typeface="WODKNF+Poppins-Light"/>
              </a:rPr>
              <a:t> </a:t>
            </a:r>
            <a:r>
              <a:rPr dirty="0" sz="2100">
                <a:solidFill>
                  <a:srgbClr val="595959"/>
                </a:solidFill>
                <a:latin typeface="WODKNF+Poppins-Light"/>
                <a:cs typeface="WODKNF+Poppins-Light"/>
              </a:rPr>
              <a:t>ever</a:t>
            </a:r>
            <a:r>
              <a:rPr dirty="0" sz="2100">
                <a:solidFill>
                  <a:srgbClr val="595959"/>
                </a:solidFill>
                <a:latin typeface="WODKNF+Poppins-Light"/>
                <a:cs typeface="WODKNF+Poppins-Light"/>
              </a:rPr>
              <a:t> </a:t>
            </a:r>
            <a:r>
              <a:rPr dirty="0" sz="2100">
                <a:solidFill>
                  <a:srgbClr val="595959"/>
                </a:solidFill>
                <a:latin typeface="WODKNF+Poppins-Light"/>
                <a:cs typeface="WODKNF+Poppins-Light"/>
              </a:rPr>
              <a:t>since</a:t>
            </a:r>
            <a:r>
              <a:rPr dirty="0" sz="2100">
                <a:solidFill>
                  <a:srgbClr val="595959"/>
                </a:solidFill>
                <a:latin typeface="WODKNF+Poppins-Light"/>
                <a:cs typeface="WODKNF+Poppins-Light"/>
              </a:rPr>
              <a:t> </a:t>
            </a:r>
            <a:r>
              <a:rPr dirty="0" sz="2100">
                <a:solidFill>
                  <a:srgbClr val="595959"/>
                </a:solidFill>
                <a:latin typeface="WODKNF+Poppins-Light"/>
                <a:cs typeface="WODKNF+Poppins-Light"/>
              </a:rPr>
              <a:t>the</a:t>
            </a:r>
            <a:r>
              <a:rPr dirty="0" sz="2100">
                <a:solidFill>
                  <a:srgbClr val="595959"/>
                </a:solidFill>
                <a:latin typeface="WODKNF+Poppins-Light"/>
                <a:cs typeface="WODKNF+Poppins-Light"/>
              </a:rPr>
              <a:t> </a:t>
            </a:r>
            <a:r>
              <a:rPr dirty="0" sz="2100">
                <a:solidFill>
                  <a:srgbClr val="595959"/>
                </a:solidFill>
                <a:latin typeface="WODKNF+Poppins-Light"/>
                <a:cs typeface="WODKNF+Poppins-Light"/>
              </a:rPr>
              <a:t>1500s,</a:t>
            </a:r>
          </a:p>
          <a:p>
            <a:pPr marL="190024" marR="0">
              <a:lnSpc>
                <a:spcPts val="2268"/>
              </a:lnSpc>
              <a:spcBef>
                <a:spcPts val="0"/>
              </a:spcBef>
              <a:spcAft>
                <a:spcPts val="0"/>
              </a:spcAft>
            </a:pPr>
            <a:r>
              <a:rPr dirty="0" sz="2100">
                <a:solidFill>
                  <a:srgbClr val="595959"/>
                </a:solidFill>
                <a:latin typeface="WODKNF+Poppins-Light"/>
                <a:cs typeface="WODKNF+Poppins-Light"/>
              </a:rPr>
              <a:t>Bullet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9425463" y="3942996"/>
            <a:ext cx="7683729" cy="106157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940"/>
              </a:lnSpc>
              <a:spcBef>
                <a:spcPts val="0"/>
              </a:spcBef>
              <a:spcAft>
                <a:spcPts val="0"/>
              </a:spcAft>
            </a:pPr>
            <a:r>
              <a:rPr dirty="0" sz="2150">
                <a:solidFill>
                  <a:srgbClr val="595959"/>
                </a:solidFill>
                <a:latin typeface="IWVQPI+ArialMT"/>
                <a:cs typeface="IWVQPI+ArialMT"/>
              </a:rPr>
              <a:t>•</a:t>
            </a:r>
            <a:r>
              <a:rPr dirty="0" sz="2150" spc="206">
                <a:solidFill>
                  <a:srgbClr val="595959"/>
                </a:solidFill>
                <a:latin typeface="Times New Roman"/>
                <a:cs typeface="Times New Roman"/>
              </a:rPr>
              <a:t> </a:t>
            </a:r>
            <a:r>
              <a:rPr dirty="0" sz="2100">
                <a:solidFill>
                  <a:srgbClr val="595959"/>
                </a:solidFill>
                <a:latin typeface="WODKNF+Poppins-Light"/>
                <a:cs typeface="WODKNF+Poppins-Light"/>
              </a:rPr>
              <a:t>Lorem</a:t>
            </a:r>
            <a:r>
              <a:rPr dirty="0" sz="2100">
                <a:solidFill>
                  <a:srgbClr val="595959"/>
                </a:solidFill>
                <a:latin typeface="WODKNF+Poppins-Light"/>
                <a:cs typeface="WODKNF+Poppins-Light"/>
              </a:rPr>
              <a:t> </a:t>
            </a:r>
            <a:r>
              <a:rPr dirty="0" sz="2100">
                <a:solidFill>
                  <a:srgbClr val="595959"/>
                </a:solidFill>
                <a:latin typeface="WODKNF+Poppins-Light"/>
                <a:cs typeface="WODKNF+Poppins-Light"/>
              </a:rPr>
              <a:t>Ipsumꢀis</a:t>
            </a:r>
            <a:r>
              <a:rPr dirty="0" sz="2100">
                <a:solidFill>
                  <a:srgbClr val="595959"/>
                </a:solidFill>
                <a:latin typeface="WODKNF+Poppins-Light"/>
                <a:cs typeface="WODKNF+Poppins-Light"/>
              </a:rPr>
              <a:t> </a:t>
            </a:r>
            <a:r>
              <a:rPr dirty="0" sz="2100">
                <a:solidFill>
                  <a:srgbClr val="595959"/>
                </a:solidFill>
                <a:latin typeface="WODKNF+Poppins-Light"/>
                <a:cs typeface="WODKNF+Poppins-Light"/>
              </a:rPr>
              <a:t>simply</a:t>
            </a:r>
            <a:r>
              <a:rPr dirty="0" sz="2100">
                <a:solidFill>
                  <a:srgbClr val="595959"/>
                </a:solidFill>
                <a:latin typeface="WODKNF+Poppins-Light"/>
                <a:cs typeface="WODKNF+Poppins-Light"/>
              </a:rPr>
              <a:t> </a:t>
            </a:r>
            <a:r>
              <a:rPr dirty="0" sz="2100">
                <a:solidFill>
                  <a:srgbClr val="595959"/>
                </a:solidFill>
                <a:latin typeface="WODKNF+Poppins-Light"/>
                <a:cs typeface="WODKNF+Poppins-Light"/>
              </a:rPr>
              <a:t>dummy</a:t>
            </a:r>
            <a:r>
              <a:rPr dirty="0" sz="2100">
                <a:solidFill>
                  <a:srgbClr val="595959"/>
                </a:solidFill>
                <a:latin typeface="WODKNF+Poppins-Light"/>
                <a:cs typeface="WODKNF+Poppins-Light"/>
              </a:rPr>
              <a:t> </a:t>
            </a:r>
            <a:r>
              <a:rPr dirty="0" sz="2100">
                <a:solidFill>
                  <a:srgbClr val="595959"/>
                </a:solidFill>
                <a:latin typeface="WODKNF+Poppins-Light"/>
                <a:cs typeface="WODKNF+Poppins-Light"/>
              </a:rPr>
              <a:t>text</a:t>
            </a:r>
            <a:r>
              <a:rPr dirty="0" sz="2100">
                <a:solidFill>
                  <a:srgbClr val="595959"/>
                </a:solidFill>
                <a:latin typeface="WODKNF+Poppins-Light"/>
                <a:cs typeface="WODKNF+Poppins-Light"/>
              </a:rPr>
              <a:t> </a:t>
            </a:r>
            <a:r>
              <a:rPr dirty="0" sz="2100">
                <a:solidFill>
                  <a:srgbClr val="595959"/>
                </a:solidFill>
                <a:latin typeface="WODKNF+Poppins-Light"/>
                <a:cs typeface="WODKNF+Poppins-Light"/>
              </a:rPr>
              <a:t>of</a:t>
            </a:r>
            <a:r>
              <a:rPr dirty="0" sz="2100">
                <a:solidFill>
                  <a:srgbClr val="595959"/>
                </a:solidFill>
                <a:latin typeface="WODKNF+Poppins-Light"/>
                <a:cs typeface="WODKNF+Poppins-Light"/>
              </a:rPr>
              <a:t> </a:t>
            </a:r>
            <a:r>
              <a:rPr dirty="0" sz="2100">
                <a:solidFill>
                  <a:srgbClr val="595959"/>
                </a:solidFill>
                <a:latin typeface="WODKNF+Poppins-Light"/>
                <a:cs typeface="WODKNF+Poppins-Light"/>
              </a:rPr>
              <a:t>the</a:t>
            </a:r>
            <a:r>
              <a:rPr dirty="0" sz="2100">
                <a:solidFill>
                  <a:srgbClr val="595959"/>
                </a:solidFill>
                <a:latin typeface="WODKNF+Poppins-Light"/>
                <a:cs typeface="WODKNF+Poppins-Light"/>
              </a:rPr>
              <a:t> </a:t>
            </a:r>
            <a:r>
              <a:rPr dirty="0" sz="2100">
                <a:solidFill>
                  <a:srgbClr val="595959"/>
                </a:solidFill>
                <a:latin typeface="WODKNF+Poppins-Light"/>
                <a:cs typeface="WODKNF+Poppins-Light"/>
              </a:rPr>
              <a:t>printing</a:t>
            </a:r>
          </a:p>
          <a:p>
            <a:pPr marL="190024" marR="0">
              <a:lnSpc>
                <a:spcPts val="2267"/>
              </a:lnSpc>
              <a:spcBef>
                <a:spcPts val="0"/>
              </a:spcBef>
              <a:spcAft>
                <a:spcPts val="0"/>
              </a:spcAft>
            </a:pPr>
            <a:r>
              <a:rPr dirty="0" sz="2100">
                <a:solidFill>
                  <a:srgbClr val="595959"/>
                </a:solidFill>
                <a:latin typeface="WODKNF+Poppins-Light"/>
                <a:cs typeface="WODKNF+Poppins-Light"/>
              </a:rPr>
              <a:t>and</a:t>
            </a:r>
            <a:r>
              <a:rPr dirty="0" sz="2100">
                <a:solidFill>
                  <a:srgbClr val="595959"/>
                </a:solidFill>
                <a:latin typeface="WODKNF+Poppins-Light"/>
                <a:cs typeface="WODKNF+Poppins-Light"/>
              </a:rPr>
              <a:t> </a:t>
            </a:r>
            <a:r>
              <a:rPr dirty="0" sz="2100">
                <a:solidFill>
                  <a:srgbClr val="595959"/>
                </a:solidFill>
                <a:latin typeface="WODKNF+Poppins-Light"/>
                <a:cs typeface="WODKNF+Poppins-Light"/>
              </a:rPr>
              <a:t>typesetting</a:t>
            </a:r>
            <a:r>
              <a:rPr dirty="0" sz="2100">
                <a:solidFill>
                  <a:srgbClr val="595959"/>
                </a:solidFill>
                <a:latin typeface="WODKNF+Poppins-Light"/>
                <a:cs typeface="WODKNF+Poppins-Light"/>
              </a:rPr>
              <a:t> </a:t>
            </a:r>
            <a:r>
              <a:rPr dirty="0" sz="2100">
                <a:solidFill>
                  <a:srgbClr val="595959"/>
                </a:solidFill>
                <a:latin typeface="WODKNF+Poppins-Light"/>
                <a:cs typeface="WODKNF+Poppins-Light"/>
              </a:rPr>
              <a:t>industry.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9425463" y="4519068"/>
            <a:ext cx="7249433" cy="1061587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940"/>
              </a:lnSpc>
              <a:spcBef>
                <a:spcPts val="0"/>
              </a:spcBef>
              <a:spcAft>
                <a:spcPts val="0"/>
              </a:spcAft>
            </a:pPr>
            <a:r>
              <a:rPr dirty="0" sz="2150">
                <a:solidFill>
                  <a:srgbClr val="595959"/>
                </a:solidFill>
                <a:latin typeface="IWVQPI+ArialMT"/>
                <a:cs typeface="IWVQPI+ArialMT"/>
              </a:rPr>
              <a:t>•</a:t>
            </a:r>
            <a:r>
              <a:rPr dirty="0" sz="2150" spc="206">
                <a:solidFill>
                  <a:srgbClr val="595959"/>
                </a:solidFill>
                <a:latin typeface="Times New Roman"/>
                <a:cs typeface="Times New Roman"/>
              </a:rPr>
              <a:t> </a:t>
            </a:r>
            <a:r>
              <a:rPr dirty="0" sz="2100">
                <a:solidFill>
                  <a:srgbClr val="595959"/>
                </a:solidFill>
                <a:latin typeface="WODKNF+Poppins-Light"/>
                <a:cs typeface="WODKNF+Poppins-Light"/>
              </a:rPr>
              <a:t>Lorem</a:t>
            </a:r>
            <a:r>
              <a:rPr dirty="0" sz="2100">
                <a:solidFill>
                  <a:srgbClr val="595959"/>
                </a:solidFill>
                <a:latin typeface="WODKNF+Poppins-Light"/>
                <a:cs typeface="WODKNF+Poppins-Light"/>
              </a:rPr>
              <a:t> </a:t>
            </a:r>
            <a:r>
              <a:rPr dirty="0" sz="2100">
                <a:solidFill>
                  <a:srgbClr val="595959"/>
                </a:solidFill>
                <a:latin typeface="WODKNF+Poppins-Light"/>
                <a:cs typeface="WODKNF+Poppins-Light"/>
              </a:rPr>
              <a:t>Ipsum</a:t>
            </a:r>
            <a:r>
              <a:rPr dirty="0" sz="2100">
                <a:solidFill>
                  <a:srgbClr val="595959"/>
                </a:solidFill>
                <a:latin typeface="WODKNF+Poppins-Light"/>
                <a:cs typeface="WODKNF+Poppins-Light"/>
              </a:rPr>
              <a:t> </a:t>
            </a:r>
            <a:r>
              <a:rPr dirty="0" sz="2100">
                <a:solidFill>
                  <a:srgbClr val="595959"/>
                </a:solidFill>
                <a:latin typeface="WODKNF+Poppins-Light"/>
                <a:cs typeface="WODKNF+Poppins-Light"/>
              </a:rPr>
              <a:t>has</a:t>
            </a:r>
            <a:r>
              <a:rPr dirty="0" sz="2100">
                <a:solidFill>
                  <a:srgbClr val="595959"/>
                </a:solidFill>
                <a:latin typeface="WODKNF+Poppins-Light"/>
                <a:cs typeface="WODKNF+Poppins-Light"/>
              </a:rPr>
              <a:t> </a:t>
            </a:r>
            <a:r>
              <a:rPr dirty="0" sz="2100">
                <a:solidFill>
                  <a:srgbClr val="595959"/>
                </a:solidFill>
                <a:latin typeface="WODKNF+Poppins-Light"/>
                <a:cs typeface="WODKNF+Poppins-Light"/>
              </a:rPr>
              <a:t>been</a:t>
            </a:r>
            <a:r>
              <a:rPr dirty="0" sz="2100">
                <a:solidFill>
                  <a:srgbClr val="595959"/>
                </a:solidFill>
                <a:latin typeface="WODKNF+Poppins-Light"/>
                <a:cs typeface="WODKNF+Poppins-Light"/>
              </a:rPr>
              <a:t> </a:t>
            </a:r>
            <a:r>
              <a:rPr dirty="0" sz="2100">
                <a:solidFill>
                  <a:srgbClr val="595959"/>
                </a:solidFill>
                <a:latin typeface="WODKNF+Poppins-Light"/>
                <a:cs typeface="WODKNF+Poppins-Light"/>
              </a:rPr>
              <a:t>the</a:t>
            </a:r>
            <a:r>
              <a:rPr dirty="0" sz="2100">
                <a:solidFill>
                  <a:srgbClr val="595959"/>
                </a:solidFill>
                <a:latin typeface="WODKNF+Poppins-Light"/>
                <a:cs typeface="WODKNF+Poppins-Light"/>
              </a:rPr>
              <a:t> </a:t>
            </a:r>
            <a:r>
              <a:rPr dirty="0" sz="2100">
                <a:solidFill>
                  <a:srgbClr val="595959"/>
                </a:solidFill>
                <a:latin typeface="WODKNF+Poppins-Light"/>
                <a:cs typeface="WODKNF+Poppins-Light"/>
              </a:rPr>
              <a:t>industry's</a:t>
            </a:r>
            <a:r>
              <a:rPr dirty="0" sz="2100">
                <a:solidFill>
                  <a:srgbClr val="595959"/>
                </a:solidFill>
                <a:latin typeface="WODKNF+Poppins-Light"/>
                <a:cs typeface="WODKNF+Poppins-Light"/>
              </a:rPr>
              <a:t> </a:t>
            </a:r>
            <a:r>
              <a:rPr dirty="0" sz="2100">
                <a:solidFill>
                  <a:srgbClr val="595959"/>
                </a:solidFill>
                <a:latin typeface="WODKNF+Poppins-Light"/>
                <a:cs typeface="WODKNF+Poppins-Light"/>
              </a:rPr>
              <a:t>standard</a:t>
            </a:r>
          </a:p>
          <a:p>
            <a:pPr marL="190024" marR="0">
              <a:lnSpc>
                <a:spcPts val="2267"/>
              </a:lnSpc>
              <a:spcBef>
                <a:spcPts val="0"/>
              </a:spcBef>
              <a:spcAft>
                <a:spcPts val="0"/>
              </a:spcAft>
            </a:pPr>
            <a:r>
              <a:rPr dirty="0" sz="2100">
                <a:solidFill>
                  <a:srgbClr val="595959"/>
                </a:solidFill>
                <a:latin typeface="WODKNF+Poppins-Light"/>
                <a:cs typeface="WODKNF+Poppins-Light"/>
              </a:rPr>
              <a:t>dummy</a:t>
            </a:r>
            <a:r>
              <a:rPr dirty="0" sz="2100">
                <a:solidFill>
                  <a:srgbClr val="595959"/>
                </a:solidFill>
                <a:latin typeface="WODKNF+Poppins-Light"/>
                <a:cs typeface="WODKNF+Poppins-Light"/>
              </a:rPr>
              <a:t> </a:t>
            </a:r>
            <a:r>
              <a:rPr dirty="0" sz="2100">
                <a:solidFill>
                  <a:srgbClr val="595959"/>
                </a:solidFill>
                <a:latin typeface="WODKNF+Poppins-Light"/>
                <a:cs typeface="WODKNF+Poppins-Light"/>
              </a:rPr>
              <a:t>text</a:t>
            </a:r>
            <a:r>
              <a:rPr dirty="0" sz="2100">
                <a:solidFill>
                  <a:srgbClr val="595959"/>
                </a:solidFill>
                <a:latin typeface="WODKNF+Poppins-Light"/>
                <a:cs typeface="WODKNF+Poppins-Light"/>
              </a:rPr>
              <a:t> </a:t>
            </a:r>
            <a:r>
              <a:rPr dirty="0" sz="2100">
                <a:solidFill>
                  <a:srgbClr val="595959"/>
                </a:solidFill>
                <a:latin typeface="WODKNF+Poppins-Light"/>
                <a:cs typeface="WODKNF+Poppins-Light"/>
              </a:rPr>
              <a:t>ever</a:t>
            </a:r>
            <a:r>
              <a:rPr dirty="0" sz="2100">
                <a:solidFill>
                  <a:srgbClr val="595959"/>
                </a:solidFill>
                <a:latin typeface="WODKNF+Poppins-Light"/>
                <a:cs typeface="WODKNF+Poppins-Light"/>
              </a:rPr>
              <a:t> </a:t>
            </a:r>
            <a:r>
              <a:rPr dirty="0" sz="2100">
                <a:solidFill>
                  <a:srgbClr val="595959"/>
                </a:solidFill>
                <a:latin typeface="WODKNF+Poppins-Light"/>
                <a:cs typeface="WODKNF+Poppins-Light"/>
              </a:rPr>
              <a:t>since</a:t>
            </a:r>
            <a:r>
              <a:rPr dirty="0" sz="2100">
                <a:solidFill>
                  <a:srgbClr val="595959"/>
                </a:solidFill>
                <a:latin typeface="WODKNF+Poppins-Light"/>
                <a:cs typeface="WODKNF+Poppins-Light"/>
              </a:rPr>
              <a:t> </a:t>
            </a:r>
            <a:r>
              <a:rPr dirty="0" sz="2100">
                <a:solidFill>
                  <a:srgbClr val="595959"/>
                </a:solidFill>
                <a:latin typeface="WODKNF+Poppins-Light"/>
                <a:cs typeface="WODKNF+Poppins-Light"/>
              </a:rPr>
              <a:t>the</a:t>
            </a:r>
            <a:r>
              <a:rPr dirty="0" sz="2100">
                <a:solidFill>
                  <a:srgbClr val="595959"/>
                </a:solidFill>
                <a:latin typeface="WODKNF+Poppins-Light"/>
                <a:cs typeface="WODKNF+Poppins-Light"/>
              </a:rPr>
              <a:t> </a:t>
            </a:r>
            <a:r>
              <a:rPr dirty="0" sz="2100">
                <a:solidFill>
                  <a:srgbClr val="595959"/>
                </a:solidFill>
                <a:latin typeface="WODKNF+Poppins-Light"/>
                <a:cs typeface="WODKNF+Poppins-Light"/>
              </a:rPr>
              <a:t>1500s,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9425463" y="5095140"/>
            <a:ext cx="7683729" cy="106157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940"/>
              </a:lnSpc>
              <a:spcBef>
                <a:spcPts val="0"/>
              </a:spcBef>
              <a:spcAft>
                <a:spcPts val="0"/>
              </a:spcAft>
            </a:pPr>
            <a:r>
              <a:rPr dirty="0" sz="2150">
                <a:solidFill>
                  <a:srgbClr val="595959"/>
                </a:solidFill>
                <a:latin typeface="IWVQPI+ArialMT"/>
                <a:cs typeface="IWVQPI+ArialMT"/>
              </a:rPr>
              <a:t>•</a:t>
            </a:r>
            <a:r>
              <a:rPr dirty="0" sz="2150" spc="206">
                <a:solidFill>
                  <a:srgbClr val="595959"/>
                </a:solidFill>
                <a:latin typeface="Times New Roman"/>
                <a:cs typeface="Times New Roman"/>
              </a:rPr>
              <a:t> </a:t>
            </a:r>
            <a:r>
              <a:rPr dirty="0" sz="2100">
                <a:solidFill>
                  <a:srgbClr val="595959"/>
                </a:solidFill>
                <a:latin typeface="WODKNF+Poppins-Light"/>
                <a:cs typeface="WODKNF+Poppins-Light"/>
              </a:rPr>
              <a:t>Lorem</a:t>
            </a:r>
            <a:r>
              <a:rPr dirty="0" sz="2100">
                <a:solidFill>
                  <a:srgbClr val="595959"/>
                </a:solidFill>
                <a:latin typeface="WODKNF+Poppins-Light"/>
                <a:cs typeface="WODKNF+Poppins-Light"/>
              </a:rPr>
              <a:t> </a:t>
            </a:r>
            <a:r>
              <a:rPr dirty="0" sz="2100">
                <a:solidFill>
                  <a:srgbClr val="595959"/>
                </a:solidFill>
                <a:latin typeface="WODKNF+Poppins-Light"/>
                <a:cs typeface="WODKNF+Poppins-Light"/>
              </a:rPr>
              <a:t>Ipsumꢀis</a:t>
            </a:r>
            <a:r>
              <a:rPr dirty="0" sz="2100">
                <a:solidFill>
                  <a:srgbClr val="595959"/>
                </a:solidFill>
                <a:latin typeface="WODKNF+Poppins-Light"/>
                <a:cs typeface="WODKNF+Poppins-Light"/>
              </a:rPr>
              <a:t> </a:t>
            </a:r>
            <a:r>
              <a:rPr dirty="0" sz="2100">
                <a:solidFill>
                  <a:srgbClr val="595959"/>
                </a:solidFill>
                <a:latin typeface="WODKNF+Poppins-Light"/>
                <a:cs typeface="WODKNF+Poppins-Light"/>
              </a:rPr>
              <a:t>simply</a:t>
            </a:r>
            <a:r>
              <a:rPr dirty="0" sz="2100">
                <a:solidFill>
                  <a:srgbClr val="595959"/>
                </a:solidFill>
                <a:latin typeface="WODKNF+Poppins-Light"/>
                <a:cs typeface="WODKNF+Poppins-Light"/>
              </a:rPr>
              <a:t> </a:t>
            </a:r>
            <a:r>
              <a:rPr dirty="0" sz="2100">
                <a:solidFill>
                  <a:srgbClr val="595959"/>
                </a:solidFill>
                <a:latin typeface="WODKNF+Poppins-Light"/>
                <a:cs typeface="WODKNF+Poppins-Light"/>
              </a:rPr>
              <a:t>dummy</a:t>
            </a:r>
            <a:r>
              <a:rPr dirty="0" sz="2100">
                <a:solidFill>
                  <a:srgbClr val="595959"/>
                </a:solidFill>
                <a:latin typeface="WODKNF+Poppins-Light"/>
                <a:cs typeface="WODKNF+Poppins-Light"/>
              </a:rPr>
              <a:t> </a:t>
            </a:r>
            <a:r>
              <a:rPr dirty="0" sz="2100">
                <a:solidFill>
                  <a:srgbClr val="595959"/>
                </a:solidFill>
                <a:latin typeface="WODKNF+Poppins-Light"/>
                <a:cs typeface="WODKNF+Poppins-Light"/>
              </a:rPr>
              <a:t>text</a:t>
            </a:r>
            <a:r>
              <a:rPr dirty="0" sz="2100">
                <a:solidFill>
                  <a:srgbClr val="595959"/>
                </a:solidFill>
                <a:latin typeface="WODKNF+Poppins-Light"/>
                <a:cs typeface="WODKNF+Poppins-Light"/>
              </a:rPr>
              <a:t> </a:t>
            </a:r>
            <a:r>
              <a:rPr dirty="0" sz="2100">
                <a:solidFill>
                  <a:srgbClr val="595959"/>
                </a:solidFill>
                <a:latin typeface="WODKNF+Poppins-Light"/>
                <a:cs typeface="WODKNF+Poppins-Light"/>
              </a:rPr>
              <a:t>of</a:t>
            </a:r>
            <a:r>
              <a:rPr dirty="0" sz="2100">
                <a:solidFill>
                  <a:srgbClr val="595959"/>
                </a:solidFill>
                <a:latin typeface="WODKNF+Poppins-Light"/>
                <a:cs typeface="WODKNF+Poppins-Light"/>
              </a:rPr>
              <a:t> </a:t>
            </a:r>
            <a:r>
              <a:rPr dirty="0" sz="2100">
                <a:solidFill>
                  <a:srgbClr val="595959"/>
                </a:solidFill>
                <a:latin typeface="WODKNF+Poppins-Light"/>
                <a:cs typeface="WODKNF+Poppins-Light"/>
              </a:rPr>
              <a:t>the</a:t>
            </a:r>
            <a:r>
              <a:rPr dirty="0" sz="2100">
                <a:solidFill>
                  <a:srgbClr val="595959"/>
                </a:solidFill>
                <a:latin typeface="WODKNF+Poppins-Light"/>
                <a:cs typeface="WODKNF+Poppins-Light"/>
              </a:rPr>
              <a:t> </a:t>
            </a:r>
            <a:r>
              <a:rPr dirty="0" sz="2100">
                <a:solidFill>
                  <a:srgbClr val="595959"/>
                </a:solidFill>
                <a:latin typeface="WODKNF+Poppins-Light"/>
                <a:cs typeface="WODKNF+Poppins-Light"/>
              </a:rPr>
              <a:t>printing</a:t>
            </a:r>
          </a:p>
          <a:p>
            <a:pPr marL="190024" marR="0">
              <a:lnSpc>
                <a:spcPts val="2267"/>
              </a:lnSpc>
              <a:spcBef>
                <a:spcPts val="0"/>
              </a:spcBef>
              <a:spcAft>
                <a:spcPts val="0"/>
              </a:spcAft>
            </a:pPr>
            <a:r>
              <a:rPr dirty="0" sz="2100">
                <a:solidFill>
                  <a:srgbClr val="595959"/>
                </a:solidFill>
                <a:latin typeface="WODKNF+Poppins-Light"/>
                <a:cs typeface="WODKNF+Poppins-Light"/>
              </a:rPr>
              <a:t>and</a:t>
            </a:r>
            <a:r>
              <a:rPr dirty="0" sz="2100">
                <a:solidFill>
                  <a:srgbClr val="595959"/>
                </a:solidFill>
                <a:latin typeface="WODKNF+Poppins-Light"/>
                <a:cs typeface="WODKNF+Poppins-Light"/>
              </a:rPr>
              <a:t> </a:t>
            </a:r>
            <a:r>
              <a:rPr dirty="0" sz="2100">
                <a:solidFill>
                  <a:srgbClr val="595959"/>
                </a:solidFill>
                <a:latin typeface="WODKNF+Poppins-Light"/>
                <a:cs typeface="WODKNF+Poppins-Light"/>
              </a:rPr>
              <a:t>typesetting</a:t>
            </a:r>
            <a:r>
              <a:rPr dirty="0" sz="2100">
                <a:solidFill>
                  <a:srgbClr val="595959"/>
                </a:solidFill>
                <a:latin typeface="WODKNF+Poppins-Light"/>
                <a:cs typeface="WODKNF+Poppins-Light"/>
              </a:rPr>
              <a:t> </a:t>
            </a:r>
            <a:r>
              <a:rPr dirty="0" sz="2100">
                <a:solidFill>
                  <a:srgbClr val="595959"/>
                </a:solidFill>
                <a:latin typeface="WODKNF+Poppins-Light"/>
                <a:cs typeface="WODKNF+Poppins-Light"/>
              </a:rPr>
              <a:t>industry.</a:t>
            </a:r>
          </a:p>
        </p:txBody>
      </p:sp>
      <p:sp>
        <p:nvSpPr>
          <p:cNvPr id="10" name="object 10"/>
          <p:cNvSpPr txBox="1"/>
          <p:nvPr/>
        </p:nvSpPr>
        <p:spPr>
          <a:xfrm>
            <a:off x="9425463" y="5671211"/>
            <a:ext cx="7249433" cy="1061588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940"/>
              </a:lnSpc>
              <a:spcBef>
                <a:spcPts val="0"/>
              </a:spcBef>
              <a:spcAft>
                <a:spcPts val="0"/>
              </a:spcAft>
            </a:pPr>
            <a:r>
              <a:rPr dirty="0" sz="2150">
                <a:solidFill>
                  <a:srgbClr val="595959"/>
                </a:solidFill>
                <a:latin typeface="IWVQPI+ArialMT"/>
                <a:cs typeface="IWVQPI+ArialMT"/>
              </a:rPr>
              <a:t>•</a:t>
            </a:r>
            <a:r>
              <a:rPr dirty="0" sz="2150" spc="206">
                <a:solidFill>
                  <a:srgbClr val="595959"/>
                </a:solidFill>
                <a:latin typeface="Times New Roman"/>
                <a:cs typeface="Times New Roman"/>
              </a:rPr>
              <a:t> </a:t>
            </a:r>
            <a:r>
              <a:rPr dirty="0" sz="2100">
                <a:solidFill>
                  <a:srgbClr val="595959"/>
                </a:solidFill>
                <a:latin typeface="WODKNF+Poppins-Light"/>
                <a:cs typeface="WODKNF+Poppins-Light"/>
              </a:rPr>
              <a:t>Lorem</a:t>
            </a:r>
            <a:r>
              <a:rPr dirty="0" sz="2100">
                <a:solidFill>
                  <a:srgbClr val="595959"/>
                </a:solidFill>
                <a:latin typeface="WODKNF+Poppins-Light"/>
                <a:cs typeface="WODKNF+Poppins-Light"/>
              </a:rPr>
              <a:t> </a:t>
            </a:r>
            <a:r>
              <a:rPr dirty="0" sz="2100">
                <a:solidFill>
                  <a:srgbClr val="595959"/>
                </a:solidFill>
                <a:latin typeface="WODKNF+Poppins-Light"/>
                <a:cs typeface="WODKNF+Poppins-Light"/>
              </a:rPr>
              <a:t>Ipsum</a:t>
            </a:r>
            <a:r>
              <a:rPr dirty="0" sz="2100">
                <a:solidFill>
                  <a:srgbClr val="595959"/>
                </a:solidFill>
                <a:latin typeface="WODKNF+Poppins-Light"/>
                <a:cs typeface="WODKNF+Poppins-Light"/>
              </a:rPr>
              <a:t> </a:t>
            </a:r>
            <a:r>
              <a:rPr dirty="0" sz="2100">
                <a:solidFill>
                  <a:srgbClr val="595959"/>
                </a:solidFill>
                <a:latin typeface="WODKNF+Poppins-Light"/>
                <a:cs typeface="WODKNF+Poppins-Light"/>
              </a:rPr>
              <a:t>has</a:t>
            </a:r>
            <a:r>
              <a:rPr dirty="0" sz="2100">
                <a:solidFill>
                  <a:srgbClr val="595959"/>
                </a:solidFill>
                <a:latin typeface="WODKNF+Poppins-Light"/>
                <a:cs typeface="WODKNF+Poppins-Light"/>
              </a:rPr>
              <a:t> </a:t>
            </a:r>
            <a:r>
              <a:rPr dirty="0" sz="2100">
                <a:solidFill>
                  <a:srgbClr val="595959"/>
                </a:solidFill>
                <a:latin typeface="WODKNF+Poppins-Light"/>
                <a:cs typeface="WODKNF+Poppins-Light"/>
              </a:rPr>
              <a:t>been</a:t>
            </a:r>
            <a:r>
              <a:rPr dirty="0" sz="2100">
                <a:solidFill>
                  <a:srgbClr val="595959"/>
                </a:solidFill>
                <a:latin typeface="WODKNF+Poppins-Light"/>
                <a:cs typeface="WODKNF+Poppins-Light"/>
              </a:rPr>
              <a:t> </a:t>
            </a:r>
            <a:r>
              <a:rPr dirty="0" sz="2100">
                <a:solidFill>
                  <a:srgbClr val="595959"/>
                </a:solidFill>
                <a:latin typeface="WODKNF+Poppins-Light"/>
                <a:cs typeface="WODKNF+Poppins-Light"/>
              </a:rPr>
              <a:t>the</a:t>
            </a:r>
            <a:r>
              <a:rPr dirty="0" sz="2100">
                <a:solidFill>
                  <a:srgbClr val="595959"/>
                </a:solidFill>
                <a:latin typeface="WODKNF+Poppins-Light"/>
                <a:cs typeface="WODKNF+Poppins-Light"/>
              </a:rPr>
              <a:t> </a:t>
            </a:r>
            <a:r>
              <a:rPr dirty="0" sz="2100">
                <a:solidFill>
                  <a:srgbClr val="595959"/>
                </a:solidFill>
                <a:latin typeface="WODKNF+Poppins-Light"/>
                <a:cs typeface="WODKNF+Poppins-Light"/>
              </a:rPr>
              <a:t>industry's</a:t>
            </a:r>
            <a:r>
              <a:rPr dirty="0" sz="2100">
                <a:solidFill>
                  <a:srgbClr val="595959"/>
                </a:solidFill>
                <a:latin typeface="WODKNF+Poppins-Light"/>
                <a:cs typeface="WODKNF+Poppins-Light"/>
              </a:rPr>
              <a:t> </a:t>
            </a:r>
            <a:r>
              <a:rPr dirty="0" sz="2100">
                <a:solidFill>
                  <a:srgbClr val="595959"/>
                </a:solidFill>
                <a:latin typeface="WODKNF+Poppins-Light"/>
                <a:cs typeface="WODKNF+Poppins-Light"/>
              </a:rPr>
              <a:t>standard</a:t>
            </a:r>
          </a:p>
          <a:p>
            <a:pPr marL="190024" marR="0">
              <a:lnSpc>
                <a:spcPts val="2268"/>
              </a:lnSpc>
              <a:spcBef>
                <a:spcPts val="0"/>
              </a:spcBef>
              <a:spcAft>
                <a:spcPts val="0"/>
              </a:spcAft>
            </a:pPr>
            <a:r>
              <a:rPr dirty="0" sz="2100">
                <a:solidFill>
                  <a:srgbClr val="595959"/>
                </a:solidFill>
                <a:latin typeface="WODKNF+Poppins-Light"/>
                <a:cs typeface="WODKNF+Poppins-Light"/>
              </a:rPr>
              <a:t>dummy</a:t>
            </a:r>
            <a:r>
              <a:rPr dirty="0" sz="2100">
                <a:solidFill>
                  <a:srgbClr val="595959"/>
                </a:solidFill>
                <a:latin typeface="WODKNF+Poppins-Light"/>
                <a:cs typeface="WODKNF+Poppins-Light"/>
              </a:rPr>
              <a:t> </a:t>
            </a:r>
            <a:r>
              <a:rPr dirty="0" sz="2100">
                <a:solidFill>
                  <a:srgbClr val="595959"/>
                </a:solidFill>
                <a:latin typeface="WODKNF+Poppins-Light"/>
                <a:cs typeface="WODKNF+Poppins-Light"/>
              </a:rPr>
              <a:t>text</a:t>
            </a:r>
            <a:r>
              <a:rPr dirty="0" sz="2100">
                <a:solidFill>
                  <a:srgbClr val="595959"/>
                </a:solidFill>
                <a:latin typeface="WODKNF+Poppins-Light"/>
                <a:cs typeface="WODKNF+Poppins-Light"/>
              </a:rPr>
              <a:t> </a:t>
            </a:r>
            <a:r>
              <a:rPr dirty="0" sz="2100">
                <a:solidFill>
                  <a:srgbClr val="595959"/>
                </a:solidFill>
                <a:latin typeface="WODKNF+Poppins-Light"/>
                <a:cs typeface="WODKNF+Poppins-Light"/>
              </a:rPr>
              <a:t>ever</a:t>
            </a:r>
            <a:r>
              <a:rPr dirty="0" sz="2100">
                <a:solidFill>
                  <a:srgbClr val="595959"/>
                </a:solidFill>
                <a:latin typeface="WODKNF+Poppins-Light"/>
                <a:cs typeface="WODKNF+Poppins-Light"/>
              </a:rPr>
              <a:t> </a:t>
            </a:r>
            <a:r>
              <a:rPr dirty="0" sz="2100">
                <a:solidFill>
                  <a:srgbClr val="595959"/>
                </a:solidFill>
                <a:latin typeface="WODKNF+Poppins-Light"/>
                <a:cs typeface="WODKNF+Poppins-Light"/>
              </a:rPr>
              <a:t>since</a:t>
            </a:r>
            <a:r>
              <a:rPr dirty="0" sz="2100">
                <a:solidFill>
                  <a:srgbClr val="595959"/>
                </a:solidFill>
                <a:latin typeface="WODKNF+Poppins-Light"/>
                <a:cs typeface="WODKNF+Poppins-Light"/>
              </a:rPr>
              <a:t> </a:t>
            </a:r>
            <a:r>
              <a:rPr dirty="0" sz="2100">
                <a:solidFill>
                  <a:srgbClr val="595959"/>
                </a:solidFill>
                <a:latin typeface="WODKNF+Poppins-Light"/>
                <a:cs typeface="WODKNF+Poppins-Light"/>
              </a:rPr>
              <a:t>the</a:t>
            </a:r>
            <a:r>
              <a:rPr dirty="0" sz="2100">
                <a:solidFill>
                  <a:srgbClr val="595959"/>
                </a:solidFill>
                <a:latin typeface="WODKNF+Poppins-Light"/>
                <a:cs typeface="WODKNF+Poppins-Light"/>
              </a:rPr>
              <a:t> </a:t>
            </a:r>
            <a:r>
              <a:rPr dirty="0" sz="2100">
                <a:solidFill>
                  <a:srgbClr val="595959"/>
                </a:solidFill>
                <a:latin typeface="WODKNF+Poppins-Light"/>
                <a:cs typeface="WODKNF+Poppins-Light"/>
              </a:rPr>
              <a:t>1500s,</a:t>
            </a:r>
          </a:p>
        </p:txBody>
      </p:sp>
      <p:sp>
        <p:nvSpPr>
          <p:cNvPr id="11" name="object 11"/>
          <p:cNvSpPr txBox="1"/>
          <p:nvPr/>
        </p:nvSpPr>
        <p:spPr>
          <a:xfrm>
            <a:off x="9425463" y="6247284"/>
            <a:ext cx="7683729" cy="106157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940"/>
              </a:lnSpc>
              <a:spcBef>
                <a:spcPts val="0"/>
              </a:spcBef>
              <a:spcAft>
                <a:spcPts val="0"/>
              </a:spcAft>
            </a:pPr>
            <a:r>
              <a:rPr dirty="0" sz="2150">
                <a:solidFill>
                  <a:srgbClr val="595959"/>
                </a:solidFill>
                <a:latin typeface="IWVQPI+ArialMT"/>
                <a:cs typeface="IWVQPI+ArialMT"/>
              </a:rPr>
              <a:t>•</a:t>
            </a:r>
            <a:r>
              <a:rPr dirty="0" sz="2150" spc="206">
                <a:solidFill>
                  <a:srgbClr val="595959"/>
                </a:solidFill>
                <a:latin typeface="Times New Roman"/>
                <a:cs typeface="Times New Roman"/>
              </a:rPr>
              <a:t> </a:t>
            </a:r>
            <a:r>
              <a:rPr dirty="0" sz="2100">
                <a:solidFill>
                  <a:srgbClr val="595959"/>
                </a:solidFill>
                <a:latin typeface="WODKNF+Poppins-Light"/>
                <a:cs typeface="WODKNF+Poppins-Light"/>
              </a:rPr>
              <a:t>Lorem</a:t>
            </a:r>
            <a:r>
              <a:rPr dirty="0" sz="2100">
                <a:solidFill>
                  <a:srgbClr val="595959"/>
                </a:solidFill>
                <a:latin typeface="WODKNF+Poppins-Light"/>
                <a:cs typeface="WODKNF+Poppins-Light"/>
              </a:rPr>
              <a:t> </a:t>
            </a:r>
            <a:r>
              <a:rPr dirty="0" sz="2100">
                <a:solidFill>
                  <a:srgbClr val="595959"/>
                </a:solidFill>
                <a:latin typeface="WODKNF+Poppins-Light"/>
                <a:cs typeface="WODKNF+Poppins-Light"/>
              </a:rPr>
              <a:t>Ipsumꢀis</a:t>
            </a:r>
            <a:r>
              <a:rPr dirty="0" sz="2100">
                <a:solidFill>
                  <a:srgbClr val="595959"/>
                </a:solidFill>
                <a:latin typeface="WODKNF+Poppins-Light"/>
                <a:cs typeface="WODKNF+Poppins-Light"/>
              </a:rPr>
              <a:t> </a:t>
            </a:r>
            <a:r>
              <a:rPr dirty="0" sz="2100">
                <a:solidFill>
                  <a:srgbClr val="595959"/>
                </a:solidFill>
                <a:latin typeface="WODKNF+Poppins-Light"/>
                <a:cs typeface="WODKNF+Poppins-Light"/>
              </a:rPr>
              <a:t>simply</a:t>
            </a:r>
            <a:r>
              <a:rPr dirty="0" sz="2100">
                <a:solidFill>
                  <a:srgbClr val="595959"/>
                </a:solidFill>
                <a:latin typeface="WODKNF+Poppins-Light"/>
                <a:cs typeface="WODKNF+Poppins-Light"/>
              </a:rPr>
              <a:t> </a:t>
            </a:r>
            <a:r>
              <a:rPr dirty="0" sz="2100">
                <a:solidFill>
                  <a:srgbClr val="595959"/>
                </a:solidFill>
                <a:latin typeface="WODKNF+Poppins-Light"/>
                <a:cs typeface="WODKNF+Poppins-Light"/>
              </a:rPr>
              <a:t>dummy</a:t>
            </a:r>
            <a:r>
              <a:rPr dirty="0" sz="2100">
                <a:solidFill>
                  <a:srgbClr val="595959"/>
                </a:solidFill>
                <a:latin typeface="WODKNF+Poppins-Light"/>
                <a:cs typeface="WODKNF+Poppins-Light"/>
              </a:rPr>
              <a:t> </a:t>
            </a:r>
            <a:r>
              <a:rPr dirty="0" sz="2100">
                <a:solidFill>
                  <a:srgbClr val="595959"/>
                </a:solidFill>
                <a:latin typeface="WODKNF+Poppins-Light"/>
                <a:cs typeface="WODKNF+Poppins-Light"/>
              </a:rPr>
              <a:t>text</a:t>
            </a:r>
            <a:r>
              <a:rPr dirty="0" sz="2100">
                <a:solidFill>
                  <a:srgbClr val="595959"/>
                </a:solidFill>
                <a:latin typeface="WODKNF+Poppins-Light"/>
                <a:cs typeface="WODKNF+Poppins-Light"/>
              </a:rPr>
              <a:t> </a:t>
            </a:r>
            <a:r>
              <a:rPr dirty="0" sz="2100">
                <a:solidFill>
                  <a:srgbClr val="595959"/>
                </a:solidFill>
                <a:latin typeface="WODKNF+Poppins-Light"/>
                <a:cs typeface="WODKNF+Poppins-Light"/>
              </a:rPr>
              <a:t>of</a:t>
            </a:r>
            <a:r>
              <a:rPr dirty="0" sz="2100">
                <a:solidFill>
                  <a:srgbClr val="595959"/>
                </a:solidFill>
                <a:latin typeface="WODKNF+Poppins-Light"/>
                <a:cs typeface="WODKNF+Poppins-Light"/>
              </a:rPr>
              <a:t> </a:t>
            </a:r>
            <a:r>
              <a:rPr dirty="0" sz="2100">
                <a:solidFill>
                  <a:srgbClr val="595959"/>
                </a:solidFill>
                <a:latin typeface="WODKNF+Poppins-Light"/>
                <a:cs typeface="WODKNF+Poppins-Light"/>
              </a:rPr>
              <a:t>the</a:t>
            </a:r>
            <a:r>
              <a:rPr dirty="0" sz="2100">
                <a:solidFill>
                  <a:srgbClr val="595959"/>
                </a:solidFill>
                <a:latin typeface="WODKNF+Poppins-Light"/>
                <a:cs typeface="WODKNF+Poppins-Light"/>
              </a:rPr>
              <a:t> </a:t>
            </a:r>
            <a:r>
              <a:rPr dirty="0" sz="2100">
                <a:solidFill>
                  <a:srgbClr val="595959"/>
                </a:solidFill>
                <a:latin typeface="WODKNF+Poppins-Light"/>
                <a:cs typeface="WODKNF+Poppins-Light"/>
              </a:rPr>
              <a:t>printing</a:t>
            </a:r>
          </a:p>
          <a:p>
            <a:pPr marL="190024" marR="0">
              <a:lnSpc>
                <a:spcPts val="2267"/>
              </a:lnSpc>
              <a:spcBef>
                <a:spcPts val="0"/>
              </a:spcBef>
              <a:spcAft>
                <a:spcPts val="0"/>
              </a:spcAft>
            </a:pPr>
            <a:r>
              <a:rPr dirty="0" sz="2100">
                <a:solidFill>
                  <a:srgbClr val="595959"/>
                </a:solidFill>
                <a:latin typeface="WODKNF+Poppins-Light"/>
                <a:cs typeface="WODKNF+Poppins-Light"/>
              </a:rPr>
              <a:t>and</a:t>
            </a:r>
            <a:r>
              <a:rPr dirty="0" sz="2100">
                <a:solidFill>
                  <a:srgbClr val="595959"/>
                </a:solidFill>
                <a:latin typeface="WODKNF+Poppins-Light"/>
                <a:cs typeface="WODKNF+Poppins-Light"/>
              </a:rPr>
              <a:t> </a:t>
            </a:r>
            <a:r>
              <a:rPr dirty="0" sz="2100">
                <a:solidFill>
                  <a:srgbClr val="595959"/>
                </a:solidFill>
                <a:latin typeface="WODKNF+Poppins-Light"/>
                <a:cs typeface="WODKNF+Poppins-Light"/>
              </a:rPr>
              <a:t>typesetting</a:t>
            </a:r>
            <a:r>
              <a:rPr dirty="0" sz="2100">
                <a:solidFill>
                  <a:srgbClr val="595959"/>
                </a:solidFill>
                <a:latin typeface="WODKNF+Poppins-Light"/>
                <a:cs typeface="WODKNF+Poppins-Light"/>
              </a:rPr>
              <a:t> </a:t>
            </a:r>
            <a:r>
              <a:rPr dirty="0" sz="2100">
                <a:solidFill>
                  <a:srgbClr val="595959"/>
                </a:solidFill>
                <a:latin typeface="WODKNF+Poppins-Light"/>
                <a:cs typeface="WODKNF+Poppins-Light"/>
              </a:rPr>
              <a:t>industry.</a:t>
            </a:r>
          </a:p>
        </p:txBody>
      </p:sp>
      <p:sp>
        <p:nvSpPr>
          <p:cNvPr id="12" name="object 12"/>
          <p:cNvSpPr txBox="1"/>
          <p:nvPr/>
        </p:nvSpPr>
        <p:spPr>
          <a:xfrm>
            <a:off x="9425463" y="6823356"/>
            <a:ext cx="7249433" cy="106158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940"/>
              </a:lnSpc>
              <a:spcBef>
                <a:spcPts val="0"/>
              </a:spcBef>
              <a:spcAft>
                <a:spcPts val="0"/>
              </a:spcAft>
            </a:pPr>
            <a:r>
              <a:rPr dirty="0" sz="2150">
                <a:solidFill>
                  <a:srgbClr val="595959"/>
                </a:solidFill>
                <a:latin typeface="IWVQPI+ArialMT"/>
                <a:cs typeface="IWVQPI+ArialMT"/>
              </a:rPr>
              <a:t>•</a:t>
            </a:r>
            <a:r>
              <a:rPr dirty="0" sz="2150" spc="206">
                <a:solidFill>
                  <a:srgbClr val="595959"/>
                </a:solidFill>
                <a:latin typeface="Times New Roman"/>
                <a:cs typeface="Times New Roman"/>
              </a:rPr>
              <a:t> </a:t>
            </a:r>
            <a:r>
              <a:rPr dirty="0" sz="2100">
                <a:solidFill>
                  <a:srgbClr val="595959"/>
                </a:solidFill>
                <a:latin typeface="WODKNF+Poppins-Light"/>
                <a:cs typeface="WODKNF+Poppins-Light"/>
              </a:rPr>
              <a:t>Lorem</a:t>
            </a:r>
            <a:r>
              <a:rPr dirty="0" sz="2100">
                <a:solidFill>
                  <a:srgbClr val="595959"/>
                </a:solidFill>
                <a:latin typeface="WODKNF+Poppins-Light"/>
                <a:cs typeface="WODKNF+Poppins-Light"/>
              </a:rPr>
              <a:t> </a:t>
            </a:r>
            <a:r>
              <a:rPr dirty="0" sz="2100">
                <a:solidFill>
                  <a:srgbClr val="595959"/>
                </a:solidFill>
                <a:latin typeface="WODKNF+Poppins-Light"/>
                <a:cs typeface="WODKNF+Poppins-Light"/>
              </a:rPr>
              <a:t>Ipsum</a:t>
            </a:r>
            <a:r>
              <a:rPr dirty="0" sz="2100">
                <a:solidFill>
                  <a:srgbClr val="595959"/>
                </a:solidFill>
                <a:latin typeface="WODKNF+Poppins-Light"/>
                <a:cs typeface="WODKNF+Poppins-Light"/>
              </a:rPr>
              <a:t> </a:t>
            </a:r>
            <a:r>
              <a:rPr dirty="0" sz="2100">
                <a:solidFill>
                  <a:srgbClr val="595959"/>
                </a:solidFill>
                <a:latin typeface="WODKNF+Poppins-Light"/>
                <a:cs typeface="WODKNF+Poppins-Light"/>
              </a:rPr>
              <a:t>has</a:t>
            </a:r>
            <a:r>
              <a:rPr dirty="0" sz="2100">
                <a:solidFill>
                  <a:srgbClr val="595959"/>
                </a:solidFill>
                <a:latin typeface="WODKNF+Poppins-Light"/>
                <a:cs typeface="WODKNF+Poppins-Light"/>
              </a:rPr>
              <a:t> </a:t>
            </a:r>
            <a:r>
              <a:rPr dirty="0" sz="2100">
                <a:solidFill>
                  <a:srgbClr val="595959"/>
                </a:solidFill>
                <a:latin typeface="WODKNF+Poppins-Light"/>
                <a:cs typeface="WODKNF+Poppins-Light"/>
              </a:rPr>
              <a:t>been</a:t>
            </a:r>
            <a:r>
              <a:rPr dirty="0" sz="2100">
                <a:solidFill>
                  <a:srgbClr val="595959"/>
                </a:solidFill>
                <a:latin typeface="WODKNF+Poppins-Light"/>
                <a:cs typeface="WODKNF+Poppins-Light"/>
              </a:rPr>
              <a:t> </a:t>
            </a:r>
            <a:r>
              <a:rPr dirty="0" sz="2100">
                <a:solidFill>
                  <a:srgbClr val="595959"/>
                </a:solidFill>
                <a:latin typeface="WODKNF+Poppins-Light"/>
                <a:cs typeface="WODKNF+Poppins-Light"/>
              </a:rPr>
              <a:t>the</a:t>
            </a:r>
            <a:r>
              <a:rPr dirty="0" sz="2100">
                <a:solidFill>
                  <a:srgbClr val="595959"/>
                </a:solidFill>
                <a:latin typeface="WODKNF+Poppins-Light"/>
                <a:cs typeface="WODKNF+Poppins-Light"/>
              </a:rPr>
              <a:t> </a:t>
            </a:r>
            <a:r>
              <a:rPr dirty="0" sz="2100">
                <a:solidFill>
                  <a:srgbClr val="595959"/>
                </a:solidFill>
                <a:latin typeface="WODKNF+Poppins-Light"/>
                <a:cs typeface="WODKNF+Poppins-Light"/>
              </a:rPr>
              <a:t>industry's</a:t>
            </a:r>
            <a:r>
              <a:rPr dirty="0" sz="2100">
                <a:solidFill>
                  <a:srgbClr val="595959"/>
                </a:solidFill>
                <a:latin typeface="WODKNF+Poppins-Light"/>
                <a:cs typeface="WODKNF+Poppins-Light"/>
              </a:rPr>
              <a:t> </a:t>
            </a:r>
            <a:r>
              <a:rPr dirty="0" sz="2100">
                <a:solidFill>
                  <a:srgbClr val="595959"/>
                </a:solidFill>
                <a:latin typeface="WODKNF+Poppins-Light"/>
                <a:cs typeface="WODKNF+Poppins-Light"/>
              </a:rPr>
              <a:t>standard</a:t>
            </a:r>
          </a:p>
          <a:p>
            <a:pPr marL="190024" marR="0">
              <a:lnSpc>
                <a:spcPts val="2268"/>
              </a:lnSpc>
              <a:spcBef>
                <a:spcPts val="0"/>
              </a:spcBef>
              <a:spcAft>
                <a:spcPts val="0"/>
              </a:spcAft>
            </a:pPr>
            <a:r>
              <a:rPr dirty="0" sz="2100">
                <a:solidFill>
                  <a:srgbClr val="595959"/>
                </a:solidFill>
                <a:latin typeface="WODKNF+Poppins-Light"/>
                <a:cs typeface="WODKNF+Poppins-Light"/>
              </a:rPr>
              <a:t>dummy</a:t>
            </a:r>
            <a:r>
              <a:rPr dirty="0" sz="2100">
                <a:solidFill>
                  <a:srgbClr val="595959"/>
                </a:solidFill>
                <a:latin typeface="WODKNF+Poppins-Light"/>
                <a:cs typeface="WODKNF+Poppins-Light"/>
              </a:rPr>
              <a:t> </a:t>
            </a:r>
            <a:r>
              <a:rPr dirty="0" sz="2100">
                <a:solidFill>
                  <a:srgbClr val="595959"/>
                </a:solidFill>
                <a:latin typeface="WODKNF+Poppins-Light"/>
                <a:cs typeface="WODKNF+Poppins-Light"/>
              </a:rPr>
              <a:t>text</a:t>
            </a:r>
            <a:r>
              <a:rPr dirty="0" sz="2100">
                <a:solidFill>
                  <a:srgbClr val="595959"/>
                </a:solidFill>
                <a:latin typeface="WODKNF+Poppins-Light"/>
                <a:cs typeface="WODKNF+Poppins-Light"/>
              </a:rPr>
              <a:t> </a:t>
            </a:r>
            <a:r>
              <a:rPr dirty="0" sz="2100">
                <a:solidFill>
                  <a:srgbClr val="595959"/>
                </a:solidFill>
                <a:latin typeface="WODKNF+Poppins-Light"/>
                <a:cs typeface="WODKNF+Poppins-Light"/>
              </a:rPr>
              <a:t>ever</a:t>
            </a:r>
            <a:r>
              <a:rPr dirty="0" sz="2100">
                <a:solidFill>
                  <a:srgbClr val="595959"/>
                </a:solidFill>
                <a:latin typeface="WODKNF+Poppins-Light"/>
                <a:cs typeface="WODKNF+Poppins-Light"/>
              </a:rPr>
              <a:t> </a:t>
            </a:r>
            <a:r>
              <a:rPr dirty="0" sz="2100">
                <a:solidFill>
                  <a:srgbClr val="595959"/>
                </a:solidFill>
                <a:latin typeface="WODKNF+Poppins-Light"/>
                <a:cs typeface="WODKNF+Poppins-Light"/>
              </a:rPr>
              <a:t>since</a:t>
            </a:r>
            <a:r>
              <a:rPr dirty="0" sz="2100">
                <a:solidFill>
                  <a:srgbClr val="595959"/>
                </a:solidFill>
                <a:latin typeface="WODKNF+Poppins-Light"/>
                <a:cs typeface="WODKNF+Poppins-Light"/>
              </a:rPr>
              <a:t> </a:t>
            </a:r>
            <a:r>
              <a:rPr dirty="0" sz="2100">
                <a:solidFill>
                  <a:srgbClr val="595959"/>
                </a:solidFill>
                <a:latin typeface="WODKNF+Poppins-Light"/>
                <a:cs typeface="WODKNF+Poppins-Light"/>
              </a:rPr>
              <a:t>the</a:t>
            </a:r>
            <a:r>
              <a:rPr dirty="0" sz="2100">
                <a:solidFill>
                  <a:srgbClr val="595959"/>
                </a:solidFill>
                <a:latin typeface="WODKNF+Poppins-Light"/>
                <a:cs typeface="WODKNF+Poppins-Light"/>
              </a:rPr>
              <a:t> </a:t>
            </a:r>
            <a:r>
              <a:rPr dirty="0" sz="2100">
                <a:solidFill>
                  <a:srgbClr val="595959"/>
                </a:solidFill>
                <a:latin typeface="WODKNF+Poppins-Light"/>
                <a:cs typeface="WODKNF+Poppins-Light"/>
              </a:rPr>
              <a:t>1500s,</a:t>
            </a:r>
          </a:p>
        </p:txBody>
      </p:sp>
    </p:spTree>
  </p:cSld>
  <p:clrMapOvr>
    <a:masterClrMapping/>
  </p:clrMapOvr>
</p:sld>
</file>

<file path=ppt/slides/slide5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18288000" cy="102870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1433565" y="1601491"/>
            <a:ext cx="2694279" cy="132587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5040"/>
              </a:lnSpc>
              <a:spcBef>
                <a:spcPts val="0"/>
              </a:spcBef>
              <a:spcAft>
                <a:spcPts val="0"/>
              </a:spcAft>
            </a:pPr>
            <a:r>
              <a:rPr dirty="0" sz="3600">
                <a:solidFill>
                  <a:srgbClr val="2b2d85"/>
                </a:solidFill>
                <a:latin typeface="WODKNF+Poppins-Light"/>
                <a:cs typeface="WODKNF+Poppins-Light"/>
              </a:rPr>
              <a:t>Slide</a:t>
            </a:r>
            <a:r>
              <a:rPr dirty="0" sz="3600">
                <a:solidFill>
                  <a:srgbClr val="2b2d85"/>
                </a:solidFill>
                <a:latin typeface="WODKNF+Poppins-Light"/>
                <a:cs typeface="WODKNF+Poppins-Light"/>
              </a:rPr>
              <a:t> </a:t>
            </a:r>
            <a:r>
              <a:rPr dirty="0" sz="3600">
                <a:solidFill>
                  <a:srgbClr val="2b2d85"/>
                </a:solidFill>
                <a:latin typeface="WODKNF+Poppins-Light"/>
                <a:cs typeface="WODKNF+Poppins-Light"/>
              </a:rPr>
              <a:t>title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1433565" y="2781390"/>
            <a:ext cx="17425928" cy="176022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520"/>
              </a:lnSpc>
              <a:spcBef>
                <a:spcPts val="0"/>
              </a:spcBef>
              <a:spcAft>
                <a:spcPts val="0"/>
              </a:spcAft>
            </a:pPr>
            <a:r>
              <a:rPr dirty="0" sz="1800">
                <a:solidFill>
                  <a:srgbClr val="595959"/>
                </a:solidFill>
                <a:latin typeface="WODKNF+Poppins-Light"/>
                <a:cs typeface="WODKNF+Poppins-Light"/>
              </a:rPr>
              <a:t>Lorem</a:t>
            </a:r>
            <a:r>
              <a:rPr dirty="0" sz="1800">
                <a:solidFill>
                  <a:srgbClr val="595959"/>
                </a:solidFill>
                <a:latin typeface="WODKNF+Poppins-Light"/>
                <a:cs typeface="WODKNF+Poppins-Light"/>
              </a:rPr>
              <a:t> </a:t>
            </a:r>
            <a:r>
              <a:rPr dirty="0" sz="1800">
                <a:solidFill>
                  <a:srgbClr val="595959"/>
                </a:solidFill>
                <a:latin typeface="WODKNF+Poppins-Light"/>
                <a:cs typeface="WODKNF+Poppins-Light"/>
              </a:rPr>
              <a:t>Ipsumꢀis</a:t>
            </a:r>
            <a:r>
              <a:rPr dirty="0" sz="1800">
                <a:solidFill>
                  <a:srgbClr val="595959"/>
                </a:solidFill>
                <a:latin typeface="WODKNF+Poppins-Light"/>
                <a:cs typeface="WODKNF+Poppins-Light"/>
              </a:rPr>
              <a:t> </a:t>
            </a:r>
            <a:r>
              <a:rPr dirty="0" sz="1800">
                <a:solidFill>
                  <a:srgbClr val="595959"/>
                </a:solidFill>
                <a:latin typeface="WODKNF+Poppins-Light"/>
                <a:cs typeface="WODKNF+Poppins-Light"/>
              </a:rPr>
              <a:t>simply</a:t>
            </a:r>
            <a:r>
              <a:rPr dirty="0" sz="1800">
                <a:solidFill>
                  <a:srgbClr val="595959"/>
                </a:solidFill>
                <a:latin typeface="WODKNF+Poppins-Light"/>
                <a:cs typeface="WODKNF+Poppins-Light"/>
              </a:rPr>
              <a:t> </a:t>
            </a:r>
            <a:r>
              <a:rPr dirty="0" sz="1800">
                <a:solidFill>
                  <a:srgbClr val="595959"/>
                </a:solidFill>
                <a:latin typeface="WODKNF+Poppins-Light"/>
                <a:cs typeface="WODKNF+Poppins-Light"/>
              </a:rPr>
              <a:t>dummy</a:t>
            </a:r>
            <a:r>
              <a:rPr dirty="0" sz="1800">
                <a:solidFill>
                  <a:srgbClr val="595959"/>
                </a:solidFill>
                <a:latin typeface="WODKNF+Poppins-Light"/>
                <a:cs typeface="WODKNF+Poppins-Light"/>
              </a:rPr>
              <a:t> </a:t>
            </a:r>
            <a:r>
              <a:rPr dirty="0" sz="1800">
                <a:solidFill>
                  <a:srgbClr val="595959"/>
                </a:solidFill>
                <a:latin typeface="WODKNF+Poppins-Light"/>
                <a:cs typeface="WODKNF+Poppins-Light"/>
              </a:rPr>
              <a:t>text</a:t>
            </a:r>
            <a:r>
              <a:rPr dirty="0" sz="1800">
                <a:solidFill>
                  <a:srgbClr val="595959"/>
                </a:solidFill>
                <a:latin typeface="WODKNF+Poppins-Light"/>
                <a:cs typeface="WODKNF+Poppins-Light"/>
              </a:rPr>
              <a:t> </a:t>
            </a:r>
            <a:r>
              <a:rPr dirty="0" sz="1800">
                <a:solidFill>
                  <a:srgbClr val="595959"/>
                </a:solidFill>
                <a:latin typeface="WODKNF+Poppins-Light"/>
                <a:cs typeface="WODKNF+Poppins-Light"/>
              </a:rPr>
              <a:t>of</a:t>
            </a:r>
            <a:r>
              <a:rPr dirty="0" sz="1800">
                <a:solidFill>
                  <a:srgbClr val="595959"/>
                </a:solidFill>
                <a:latin typeface="WODKNF+Poppins-Light"/>
                <a:cs typeface="WODKNF+Poppins-Light"/>
              </a:rPr>
              <a:t> </a:t>
            </a:r>
            <a:r>
              <a:rPr dirty="0" sz="1800">
                <a:solidFill>
                  <a:srgbClr val="595959"/>
                </a:solidFill>
                <a:latin typeface="WODKNF+Poppins-Light"/>
                <a:cs typeface="WODKNF+Poppins-Light"/>
              </a:rPr>
              <a:t>the</a:t>
            </a:r>
            <a:r>
              <a:rPr dirty="0" sz="1800">
                <a:solidFill>
                  <a:srgbClr val="595959"/>
                </a:solidFill>
                <a:latin typeface="WODKNF+Poppins-Light"/>
                <a:cs typeface="WODKNF+Poppins-Light"/>
              </a:rPr>
              <a:t> </a:t>
            </a:r>
            <a:r>
              <a:rPr dirty="0" sz="1800">
                <a:solidFill>
                  <a:srgbClr val="595959"/>
                </a:solidFill>
                <a:latin typeface="WODKNF+Poppins-Light"/>
                <a:cs typeface="WODKNF+Poppins-Light"/>
              </a:rPr>
              <a:t>printing</a:t>
            </a:r>
            <a:r>
              <a:rPr dirty="0" sz="1800">
                <a:solidFill>
                  <a:srgbClr val="595959"/>
                </a:solidFill>
                <a:latin typeface="WODKNF+Poppins-Light"/>
                <a:cs typeface="WODKNF+Poppins-Light"/>
              </a:rPr>
              <a:t> </a:t>
            </a:r>
            <a:r>
              <a:rPr dirty="0" sz="1800">
                <a:solidFill>
                  <a:srgbClr val="595959"/>
                </a:solidFill>
                <a:latin typeface="WODKNF+Poppins-Light"/>
                <a:cs typeface="WODKNF+Poppins-Light"/>
              </a:rPr>
              <a:t>and</a:t>
            </a:r>
            <a:r>
              <a:rPr dirty="0" sz="1800">
                <a:solidFill>
                  <a:srgbClr val="595959"/>
                </a:solidFill>
                <a:latin typeface="WODKNF+Poppins-Light"/>
                <a:cs typeface="WODKNF+Poppins-Light"/>
              </a:rPr>
              <a:t> </a:t>
            </a:r>
            <a:r>
              <a:rPr dirty="0" sz="1800">
                <a:solidFill>
                  <a:srgbClr val="595959"/>
                </a:solidFill>
                <a:latin typeface="WODKNF+Poppins-Light"/>
                <a:cs typeface="WODKNF+Poppins-Light"/>
              </a:rPr>
              <a:t>typesetting</a:t>
            </a:r>
            <a:r>
              <a:rPr dirty="0" sz="1800">
                <a:solidFill>
                  <a:srgbClr val="595959"/>
                </a:solidFill>
                <a:latin typeface="WODKNF+Poppins-Light"/>
                <a:cs typeface="WODKNF+Poppins-Light"/>
              </a:rPr>
              <a:t> </a:t>
            </a:r>
            <a:r>
              <a:rPr dirty="0" sz="1800">
                <a:solidFill>
                  <a:srgbClr val="595959"/>
                </a:solidFill>
                <a:latin typeface="WODKNF+Poppins-Light"/>
                <a:cs typeface="WODKNF+Poppins-Light"/>
              </a:rPr>
              <a:t>industry.</a:t>
            </a:r>
            <a:r>
              <a:rPr dirty="0" sz="1800">
                <a:solidFill>
                  <a:srgbClr val="595959"/>
                </a:solidFill>
                <a:latin typeface="WODKNF+Poppins-Light"/>
                <a:cs typeface="WODKNF+Poppins-Light"/>
              </a:rPr>
              <a:t> </a:t>
            </a:r>
            <a:r>
              <a:rPr dirty="0" sz="1800">
                <a:solidFill>
                  <a:srgbClr val="595959"/>
                </a:solidFill>
                <a:latin typeface="WODKNF+Poppins-Light"/>
                <a:cs typeface="WODKNF+Poppins-Light"/>
              </a:rPr>
              <a:t>Lorem</a:t>
            </a:r>
            <a:r>
              <a:rPr dirty="0" sz="1800">
                <a:solidFill>
                  <a:srgbClr val="595959"/>
                </a:solidFill>
                <a:latin typeface="WODKNF+Poppins-Light"/>
                <a:cs typeface="WODKNF+Poppins-Light"/>
              </a:rPr>
              <a:t> </a:t>
            </a:r>
            <a:r>
              <a:rPr dirty="0" sz="1800">
                <a:solidFill>
                  <a:srgbClr val="595959"/>
                </a:solidFill>
                <a:latin typeface="WODKNF+Poppins-Light"/>
                <a:cs typeface="WODKNF+Poppins-Light"/>
              </a:rPr>
              <a:t>Ipsum</a:t>
            </a:r>
            <a:r>
              <a:rPr dirty="0" sz="1800">
                <a:solidFill>
                  <a:srgbClr val="595959"/>
                </a:solidFill>
                <a:latin typeface="WODKNF+Poppins-Light"/>
                <a:cs typeface="WODKNF+Poppins-Light"/>
              </a:rPr>
              <a:t> </a:t>
            </a:r>
            <a:r>
              <a:rPr dirty="0" sz="1800">
                <a:solidFill>
                  <a:srgbClr val="595959"/>
                </a:solidFill>
                <a:latin typeface="WODKNF+Poppins-Light"/>
                <a:cs typeface="WODKNF+Poppins-Light"/>
              </a:rPr>
              <a:t>has</a:t>
            </a:r>
            <a:r>
              <a:rPr dirty="0" sz="1800">
                <a:solidFill>
                  <a:srgbClr val="595959"/>
                </a:solidFill>
                <a:latin typeface="WODKNF+Poppins-Light"/>
                <a:cs typeface="WODKNF+Poppins-Light"/>
              </a:rPr>
              <a:t> </a:t>
            </a:r>
            <a:r>
              <a:rPr dirty="0" sz="1800">
                <a:solidFill>
                  <a:srgbClr val="595959"/>
                </a:solidFill>
                <a:latin typeface="WODKNF+Poppins-Light"/>
                <a:cs typeface="WODKNF+Poppins-Light"/>
              </a:rPr>
              <a:t>been</a:t>
            </a:r>
            <a:r>
              <a:rPr dirty="0" sz="1800">
                <a:solidFill>
                  <a:srgbClr val="595959"/>
                </a:solidFill>
                <a:latin typeface="WODKNF+Poppins-Light"/>
                <a:cs typeface="WODKNF+Poppins-Light"/>
              </a:rPr>
              <a:t> </a:t>
            </a:r>
            <a:r>
              <a:rPr dirty="0" sz="1800">
                <a:solidFill>
                  <a:srgbClr val="595959"/>
                </a:solidFill>
                <a:latin typeface="WODKNF+Poppins-Light"/>
                <a:cs typeface="WODKNF+Poppins-Light"/>
              </a:rPr>
              <a:t>the</a:t>
            </a:r>
            <a:r>
              <a:rPr dirty="0" sz="1800">
                <a:solidFill>
                  <a:srgbClr val="595959"/>
                </a:solidFill>
                <a:latin typeface="WODKNF+Poppins-Light"/>
                <a:cs typeface="WODKNF+Poppins-Light"/>
              </a:rPr>
              <a:t> </a:t>
            </a:r>
            <a:r>
              <a:rPr dirty="0" sz="1800">
                <a:solidFill>
                  <a:srgbClr val="595959"/>
                </a:solidFill>
                <a:latin typeface="WODKNF+Poppins-Light"/>
                <a:cs typeface="WODKNF+Poppins-Light"/>
              </a:rPr>
              <a:t>industry's</a:t>
            </a:r>
            <a:r>
              <a:rPr dirty="0" sz="1800">
                <a:solidFill>
                  <a:srgbClr val="595959"/>
                </a:solidFill>
                <a:latin typeface="WODKNF+Poppins-Light"/>
                <a:cs typeface="WODKNF+Poppins-Light"/>
              </a:rPr>
              <a:t> </a:t>
            </a:r>
            <a:r>
              <a:rPr dirty="0" sz="1800">
                <a:solidFill>
                  <a:srgbClr val="595959"/>
                </a:solidFill>
                <a:latin typeface="WODKNF+Poppins-Light"/>
                <a:cs typeface="WODKNF+Poppins-Light"/>
              </a:rPr>
              <a:t>standard</a:t>
            </a:r>
            <a:r>
              <a:rPr dirty="0" sz="1800">
                <a:solidFill>
                  <a:srgbClr val="595959"/>
                </a:solidFill>
                <a:latin typeface="WODKNF+Poppins-Light"/>
                <a:cs typeface="WODKNF+Poppins-Light"/>
              </a:rPr>
              <a:t> </a:t>
            </a:r>
            <a:r>
              <a:rPr dirty="0" sz="1800">
                <a:solidFill>
                  <a:srgbClr val="595959"/>
                </a:solidFill>
                <a:latin typeface="WODKNF+Poppins-Light"/>
                <a:cs typeface="WODKNF+Poppins-Light"/>
              </a:rPr>
              <a:t>dummy</a:t>
            </a:r>
            <a:r>
              <a:rPr dirty="0" sz="1800">
                <a:solidFill>
                  <a:srgbClr val="595959"/>
                </a:solidFill>
                <a:latin typeface="WODKNF+Poppins-Light"/>
                <a:cs typeface="WODKNF+Poppins-Light"/>
              </a:rPr>
              <a:t> </a:t>
            </a:r>
            <a:r>
              <a:rPr dirty="0" sz="1800">
                <a:solidFill>
                  <a:srgbClr val="595959"/>
                </a:solidFill>
                <a:latin typeface="WODKNF+Poppins-Light"/>
                <a:cs typeface="WODKNF+Poppins-Light"/>
              </a:rPr>
              <a:t>text</a:t>
            </a:r>
          </a:p>
          <a:p>
            <a:pPr marL="0" marR="0">
              <a:lnSpc>
                <a:spcPts val="2159"/>
              </a:lnSpc>
              <a:spcBef>
                <a:spcPts val="0"/>
              </a:spcBef>
              <a:spcAft>
                <a:spcPts val="0"/>
              </a:spcAft>
            </a:pPr>
            <a:r>
              <a:rPr dirty="0" sz="1800">
                <a:solidFill>
                  <a:srgbClr val="595959"/>
                </a:solidFill>
                <a:latin typeface="WODKNF+Poppins-Light"/>
                <a:cs typeface="WODKNF+Poppins-Light"/>
              </a:rPr>
              <a:t>ever</a:t>
            </a:r>
            <a:r>
              <a:rPr dirty="0" sz="1800">
                <a:solidFill>
                  <a:srgbClr val="595959"/>
                </a:solidFill>
                <a:latin typeface="WODKNF+Poppins-Light"/>
                <a:cs typeface="WODKNF+Poppins-Light"/>
              </a:rPr>
              <a:t> </a:t>
            </a:r>
            <a:r>
              <a:rPr dirty="0" sz="1800">
                <a:solidFill>
                  <a:srgbClr val="595959"/>
                </a:solidFill>
                <a:latin typeface="WODKNF+Poppins-Light"/>
                <a:cs typeface="WODKNF+Poppins-Light"/>
              </a:rPr>
              <a:t>since</a:t>
            </a:r>
            <a:r>
              <a:rPr dirty="0" sz="1800">
                <a:solidFill>
                  <a:srgbClr val="595959"/>
                </a:solidFill>
                <a:latin typeface="WODKNF+Poppins-Light"/>
                <a:cs typeface="WODKNF+Poppins-Light"/>
              </a:rPr>
              <a:t> </a:t>
            </a:r>
            <a:r>
              <a:rPr dirty="0" sz="1800">
                <a:solidFill>
                  <a:srgbClr val="595959"/>
                </a:solidFill>
                <a:latin typeface="WODKNF+Poppins-Light"/>
                <a:cs typeface="WODKNF+Poppins-Light"/>
              </a:rPr>
              <a:t>the</a:t>
            </a:r>
            <a:r>
              <a:rPr dirty="0" sz="1800">
                <a:solidFill>
                  <a:srgbClr val="595959"/>
                </a:solidFill>
                <a:latin typeface="WODKNF+Poppins-Light"/>
                <a:cs typeface="WODKNF+Poppins-Light"/>
              </a:rPr>
              <a:t> </a:t>
            </a:r>
            <a:r>
              <a:rPr dirty="0" sz="1800">
                <a:solidFill>
                  <a:srgbClr val="595959"/>
                </a:solidFill>
                <a:latin typeface="WODKNF+Poppins-Light"/>
                <a:cs typeface="WODKNF+Poppins-Light"/>
              </a:rPr>
              <a:t>1500s,</a:t>
            </a:r>
            <a:r>
              <a:rPr dirty="0" sz="1800">
                <a:solidFill>
                  <a:srgbClr val="595959"/>
                </a:solidFill>
                <a:latin typeface="WODKNF+Poppins-Light"/>
                <a:cs typeface="WODKNF+Poppins-Light"/>
              </a:rPr>
              <a:t> </a:t>
            </a:r>
            <a:r>
              <a:rPr dirty="0" sz="1800">
                <a:solidFill>
                  <a:srgbClr val="595959"/>
                </a:solidFill>
                <a:latin typeface="WODKNF+Poppins-Light"/>
                <a:cs typeface="WODKNF+Poppins-Light"/>
              </a:rPr>
              <a:t>when</a:t>
            </a:r>
            <a:r>
              <a:rPr dirty="0" sz="1800">
                <a:solidFill>
                  <a:srgbClr val="595959"/>
                </a:solidFill>
                <a:latin typeface="WODKNF+Poppins-Light"/>
                <a:cs typeface="WODKNF+Poppins-Light"/>
              </a:rPr>
              <a:t> </a:t>
            </a:r>
            <a:r>
              <a:rPr dirty="0" sz="1800">
                <a:solidFill>
                  <a:srgbClr val="595959"/>
                </a:solidFill>
                <a:latin typeface="WODKNF+Poppins-Light"/>
                <a:cs typeface="WODKNF+Poppins-Light"/>
              </a:rPr>
              <a:t>an</a:t>
            </a:r>
            <a:r>
              <a:rPr dirty="0" sz="1800">
                <a:solidFill>
                  <a:srgbClr val="595959"/>
                </a:solidFill>
                <a:latin typeface="WODKNF+Poppins-Light"/>
                <a:cs typeface="WODKNF+Poppins-Light"/>
              </a:rPr>
              <a:t> </a:t>
            </a:r>
            <a:r>
              <a:rPr dirty="0" sz="1800">
                <a:solidFill>
                  <a:srgbClr val="595959"/>
                </a:solidFill>
                <a:latin typeface="WODKNF+Poppins-Light"/>
                <a:cs typeface="WODKNF+Poppins-Light"/>
              </a:rPr>
              <a:t>unknown</a:t>
            </a:r>
            <a:r>
              <a:rPr dirty="0" sz="1800">
                <a:solidFill>
                  <a:srgbClr val="595959"/>
                </a:solidFill>
                <a:latin typeface="WODKNF+Poppins-Light"/>
                <a:cs typeface="WODKNF+Poppins-Light"/>
              </a:rPr>
              <a:t> </a:t>
            </a:r>
            <a:r>
              <a:rPr dirty="0" sz="1800">
                <a:solidFill>
                  <a:srgbClr val="595959"/>
                </a:solidFill>
                <a:latin typeface="WODKNF+Poppins-Light"/>
                <a:cs typeface="WODKNF+Poppins-Light"/>
              </a:rPr>
              <a:t>printer</a:t>
            </a:r>
            <a:r>
              <a:rPr dirty="0" sz="1800">
                <a:solidFill>
                  <a:srgbClr val="595959"/>
                </a:solidFill>
                <a:latin typeface="WODKNF+Poppins-Light"/>
                <a:cs typeface="WODKNF+Poppins-Light"/>
              </a:rPr>
              <a:t> </a:t>
            </a:r>
            <a:r>
              <a:rPr dirty="0" sz="1800">
                <a:solidFill>
                  <a:srgbClr val="595959"/>
                </a:solidFill>
                <a:latin typeface="WODKNF+Poppins-Light"/>
                <a:cs typeface="WODKNF+Poppins-Light"/>
              </a:rPr>
              <a:t>took</a:t>
            </a:r>
            <a:r>
              <a:rPr dirty="0" sz="1800">
                <a:solidFill>
                  <a:srgbClr val="595959"/>
                </a:solidFill>
                <a:latin typeface="WODKNF+Poppins-Light"/>
                <a:cs typeface="WODKNF+Poppins-Light"/>
              </a:rPr>
              <a:t> </a:t>
            </a:r>
            <a:r>
              <a:rPr dirty="0" sz="1800">
                <a:solidFill>
                  <a:srgbClr val="595959"/>
                </a:solidFill>
                <a:latin typeface="WODKNF+Poppins-Light"/>
                <a:cs typeface="WODKNF+Poppins-Light"/>
              </a:rPr>
              <a:t>a</a:t>
            </a:r>
            <a:r>
              <a:rPr dirty="0" sz="1800">
                <a:solidFill>
                  <a:srgbClr val="595959"/>
                </a:solidFill>
                <a:latin typeface="WODKNF+Poppins-Light"/>
                <a:cs typeface="WODKNF+Poppins-Light"/>
              </a:rPr>
              <a:t> </a:t>
            </a:r>
            <a:r>
              <a:rPr dirty="0" sz="1800">
                <a:solidFill>
                  <a:srgbClr val="595959"/>
                </a:solidFill>
                <a:latin typeface="WODKNF+Poppins-Light"/>
                <a:cs typeface="WODKNF+Poppins-Light"/>
              </a:rPr>
              <a:t>galley</a:t>
            </a:r>
            <a:r>
              <a:rPr dirty="0" sz="1800">
                <a:solidFill>
                  <a:srgbClr val="595959"/>
                </a:solidFill>
                <a:latin typeface="WODKNF+Poppins-Light"/>
                <a:cs typeface="WODKNF+Poppins-Light"/>
              </a:rPr>
              <a:t> </a:t>
            </a:r>
            <a:r>
              <a:rPr dirty="0" sz="1800">
                <a:solidFill>
                  <a:srgbClr val="595959"/>
                </a:solidFill>
                <a:latin typeface="WODKNF+Poppins-Light"/>
                <a:cs typeface="WODKNF+Poppins-Light"/>
              </a:rPr>
              <a:t>of</a:t>
            </a:r>
            <a:r>
              <a:rPr dirty="0" sz="1800">
                <a:solidFill>
                  <a:srgbClr val="595959"/>
                </a:solidFill>
                <a:latin typeface="WODKNF+Poppins-Light"/>
                <a:cs typeface="WODKNF+Poppins-Light"/>
              </a:rPr>
              <a:t> </a:t>
            </a:r>
            <a:r>
              <a:rPr dirty="0" sz="1800">
                <a:solidFill>
                  <a:srgbClr val="595959"/>
                </a:solidFill>
                <a:latin typeface="WODKNF+Poppins-Light"/>
                <a:cs typeface="WODKNF+Poppins-Light"/>
              </a:rPr>
              <a:t>type</a:t>
            </a:r>
            <a:r>
              <a:rPr dirty="0" sz="1800">
                <a:solidFill>
                  <a:srgbClr val="595959"/>
                </a:solidFill>
                <a:latin typeface="WODKNF+Poppins-Light"/>
                <a:cs typeface="WODKNF+Poppins-Light"/>
              </a:rPr>
              <a:t> </a:t>
            </a:r>
            <a:r>
              <a:rPr dirty="0" sz="1800">
                <a:solidFill>
                  <a:srgbClr val="595959"/>
                </a:solidFill>
                <a:latin typeface="WODKNF+Poppins-Light"/>
                <a:cs typeface="WODKNF+Poppins-Light"/>
              </a:rPr>
              <a:t>and</a:t>
            </a:r>
            <a:r>
              <a:rPr dirty="0" sz="1800">
                <a:solidFill>
                  <a:srgbClr val="595959"/>
                </a:solidFill>
                <a:latin typeface="WODKNF+Poppins-Light"/>
                <a:cs typeface="WODKNF+Poppins-Light"/>
              </a:rPr>
              <a:t> </a:t>
            </a:r>
            <a:r>
              <a:rPr dirty="0" sz="1800">
                <a:solidFill>
                  <a:srgbClr val="595959"/>
                </a:solidFill>
                <a:latin typeface="WODKNF+Poppins-Light"/>
                <a:cs typeface="WODKNF+Poppins-Light"/>
              </a:rPr>
              <a:t>scrambled</a:t>
            </a:r>
            <a:r>
              <a:rPr dirty="0" sz="1800">
                <a:solidFill>
                  <a:srgbClr val="595959"/>
                </a:solidFill>
                <a:latin typeface="WODKNF+Poppins-Light"/>
                <a:cs typeface="WODKNF+Poppins-Light"/>
              </a:rPr>
              <a:t> </a:t>
            </a:r>
            <a:r>
              <a:rPr dirty="0" sz="1800">
                <a:solidFill>
                  <a:srgbClr val="595959"/>
                </a:solidFill>
                <a:latin typeface="WODKNF+Poppins-Light"/>
                <a:cs typeface="WODKNF+Poppins-Light"/>
              </a:rPr>
              <a:t>it</a:t>
            </a:r>
            <a:r>
              <a:rPr dirty="0" sz="1800">
                <a:solidFill>
                  <a:srgbClr val="595959"/>
                </a:solidFill>
                <a:latin typeface="WODKNF+Poppins-Light"/>
                <a:cs typeface="WODKNF+Poppins-Light"/>
              </a:rPr>
              <a:t> </a:t>
            </a:r>
            <a:r>
              <a:rPr dirty="0" sz="1800">
                <a:solidFill>
                  <a:srgbClr val="595959"/>
                </a:solidFill>
                <a:latin typeface="WODKNF+Poppins-Light"/>
                <a:cs typeface="WODKNF+Poppins-Light"/>
              </a:rPr>
              <a:t>to</a:t>
            </a:r>
            <a:r>
              <a:rPr dirty="0" sz="1800">
                <a:solidFill>
                  <a:srgbClr val="595959"/>
                </a:solidFill>
                <a:latin typeface="WODKNF+Poppins-Light"/>
                <a:cs typeface="WODKNF+Poppins-Light"/>
              </a:rPr>
              <a:t> </a:t>
            </a:r>
            <a:r>
              <a:rPr dirty="0" sz="1800">
                <a:solidFill>
                  <a:srgbClr val="595959"/>
                </a:solidFill>
                <a:latin typeface="WODKNF+Poppins-Light"/>
                <a:cs typeface="WODKNF+Poppins-Light"/>
              </a:rPr>
              <a:t>make</a:t>
            </a:r>
            <a:r>
              <a:rPr dirty="0" sz="1800">
                <a:solidFill>
                  <a:srgbClr val="595959"/>
                </a:solidFill>
                <a:latin typeface="WODKNF+Poppins-Light"/>
                <a:cs typeface="WODKNF+Poppins-Light"/>
              </a:rPr>
              <a:t> </a:t>
            </a:r>
            <a:r>
              <a:rPr dirty="0" sz="1800">
                <a:solidFill>
                  <a:srgbClr val="595959"/>
                </a:solidFill>
                <a:latin typeface="WODKNF+Poppins-Light"/>
                <a:cs typeface="WODKNF+Poppins-Light"/>
              </a:rPr>
              <a:t>a</a:t>
            </a:r>
            <a:r>
              <a:rPr dirty="0" sz="1800">
                <a:solidFill>
                  <a:srgbClr val="595959"/>
                </a:solidFill>
                <a:latin typeface="WODKNF+Poppins-Light"/>
                <a:cs typeface="WODKNF+Poppins-Light"/>
              </a:rPr>
              <a:t> </a:t>
            </a:r>
            <a:r>
              <a:rPr dirty="0" sz="1800">
                <a:solidFill>
                  <a:srgbClr val="595959"/>
                </a:solidFill>
                <a:latin typeface="WODKNF+Poppins-Light"/>
                <a:cs typeface="WODKNF+Poppins-Light"/>
              </a:rPr>
              <a:t>type</a:t>
            </a:r>
            <a:r>
              <a:rPr dirty="0" sz="1800">
                <a:solidFill>
                  <a:srgbClr val="595959"/>
                </a:solidFill>
                <a:latin typeface="WODKNF+Poppins-Light"/>
                <a:cs typeface="WODKNF+Poppins-Light"/>
              </a:rPr>
              <a:t> </a:t>
            </a:r>
            <a:r>
              <a:rPr dirty="0" sz="1800">
                <a:solidFill>
                  <a:srgbClr val="595959"/>
                </a:solidFill>
                <a:latin typeface="WODKNF+Poppins-Light"/>
                <a:cs typeface="WODKNF+Poppins-Light"/>
              </a:rPr>
              <a:t>specimen</a:t>
            </a:r>
            <a:r>
              <a:rPr dirty="0" sz="1800">
                <a:solidFill>
                  <a:srgbClr val="595959"/>
                </a:solidFill>
                <a:latin typeface="WODKNF+Poppins-Light"/>
                <a:cs typeface="WODKNF+Poppins-Light"/>
              </a:rPr>
              <a:t> </a:t>
            </a:r>
            <a:r>
              <a:rPr dirty="0" sz="1800">
                <a:solidFill>
                  <a:srgbClr val="595959"/>
                </a:solidFill>
                <a:latin typeface="WODKNF+Poppins-Light"/>
                <a:cs typeface="WODKNF+Poppins-Light"/>
              </a:rPr>
              <a:t>book.</a:t>
            </a:r>
            <a:r>
              <a:rPr dirty="0" sz="1800">
                <a:solidFill>
                  <a:srgbClr val="595959"/>
                </a:solidFill>
                <a:latin typeface="WODKNF+Poppins-Light"/>
                <a:cs typeface="WODKNF+Poppins-Light"/>
              </a:rPr>
              <a:t> </a:t>
            </a:r>
            <a:r>
              <a:rPr dirty="0" sz="1800">
                <a:solidFill>
                  <a:srgbClr val="595959"/>
                </a:solidFill>
                <a:latin typeface="WODKNF+Poppins-Light"/>
                <a:cs typeface="WODKNF+Poppins-Light"/>
              </a:rPr>
              <a:t>It</a:t>
            </a:r>
            <a:r>
              <a:rPr dirty="0" sz="1800">
                <a:solidFill>
                  <a:srgbClr val="595959"/>
                </a:solidFill>
                <a:latin typeface="WODKNF+Poppins-Light"/>
                <a:cs typeface="WODKNF+Poppins-Light"/>
              </a:rPr>
              <a:t> </a:t>
            </a:r>
            <a:r>
              <a:rPr dirty="0" sz="1800">
                <a:solidFill>
                  <a:srgbClr val="595959"/>
                </a:solidFill>
                <a:latin typeface="WODKNF+Poppins-Light"/>
                <a:cs typeface="WODKNF+Poppins-Light"/>
              </a:rPr>
              <a:t>has</a:t>
            </a:r>
            <a:r>
              <a:rPr dirty="0" sz="1800">
                <a:solidFill>
                  <a:srgbClr val="595959"/>
                </a:solidFill>
                <a:latin typeface="WODKNF+Poppins-Light"/>
                <a:cs typeface="WODKNF+Poppins-Light"/>
              </a:rPr>
              <a:t> </a:t>
            </a:r>
            <a:r>
              <a:rPr dirty="0" sz="1800">
                <a:solidFill>
                  <a:srgbClr val="595959"/>
                </a:solidFill>
                <a:latin typeface="WODKNF+Poppins-Light"/>
                <a:cs typeface="WODKNF+Poppins-Light"/>
              </a:rPr>
              <a:t>survived</a:t>
            </a:r>
          </a:p>
          <a:p>
            <a:pPr marL="0" marR="0">
              <a:lnSpc>
                <a:spcPts val="2160"/>
              </a:lnSpc>
              <a:spcBef>
                <a:spcPts val="0"/>
              </a:spcBef>
              <a:spcAft>
                <a:spcPts val="0"/>
              </a:spcAft>
            </a:pPr>
            <a:r>
              <a:rPr dirty="0" sz="1800">
                <a:solidFill>
                  <a:srgbClr val="595959"/>
                </a:solidFill>
                <a:latin typeface="WODKNF+Poppins-Light"/>
                <a:cs typeface="WODKNF+Poppins-Light"/>
              </a:rPr>
              <a:t>not</a:t>
            </a:r>
            <a:r>
              <a:rPr dirty="0" sz="1800">
                <a:solidFill>
                  <a:srgbClr val="595959"/>
                </a:solidFill>
                <a:latin typeface="WODKNF+Poppins-Light"/>
                <a:cs typeface="WODKNF+Poppins-Light"/>
              </a:rPr>
              <a:t> </a:t>
            </a:r>
            <a:r>
              <a:rPr dirty="0" sz="1800">
                <a:solidFill>
                  <a:srgbClr val="595959"/>
                </a:solidFill>
                <a:latin typeface="WODKNF+Poppins-Light"/>
                <a:cs typeface="WODKNF+Poppins-Light"/>
              </a:rPr>
              <a:t>only</a:t>
            </a:r>
            <a:r>
              <a:rPr dirty="0" sz="1800">
                <a:solidFill>
                  <a:srgbClr val="595959"/>
                </a:solidFill>
                <a:latin typeface="WODKNF+Poppins-Light"/>
                <a:cs typeface="WODKNF+Poppins-Light"/>
              </a:rPr>
              <a:t> </a:t>
            </a:r>
            <a:r>
              <a:rPr dirty="0" sz="1800">
                <a:solidFill>
                  <a:srgbClr val="595959"/>
                </a:solidFill>
                <a:latin typeface="WODKNF+Poppins-Light"/>
                <a:cs typeface="WODKNF+Poppins-Light"/>
              </a:rPr>
              <a:t>five</a:t>
            </a:r>
            <a:r>
              <a:rPr dirty="0" sz="1800">
                <a:solidFill>
                  <a:srgbClr val="595959"/>
                </a:solidFill>
                <a:latin typeface="WODKNF+Poppins-Light"/>
                <a:cs typeface="WODKNF+Poppins-Light"/>
              </a:rPr>
              <a:t> </a:t>
            </a:r>
            <a:r>
              <a:rPr dirty="0" sz="1800">
                <a:solidFill>
                  <a:srgbClr val="595959"/>
                </a:solidFill>
                <a:latin typeface="WODKNF+Poppins-Light"/>
                <a:cs typeface="WODKNF+Poppins-Light"/>
              </a:rPr>
              <a:t>centuries,</a:t>
            </a:r>
            <a:r>
              <a:rPr dirty="0" sz="1800">
                <a:solidFill>
                  <a:srgbClr val="595959"/>
                </a:solidFill>
                <a:latin typeface="WODKNF+Poppins-Light"/>
                <a:cs typeface="WODKNF+Poppins-Light"/>
              </a:rPr>
              <a:t> </a:t>
            </a:r>
            <a:r>
              <a:rPr dirty="0" sz="1800">
                <a:solidFill>
                  <a:srgbClr val="595959"/>
                </a:solidFill>
                <a:latin typeface="WODKNF+Poppins-Light"/>
                <a:cs typeface="WODKNF+Poppins-Light"/>
              </a:rPr>
              <a:t>but</a:t>
            </a:r>
            <a:r>
              <a:rPr dirty="0" sz="1800">
                <a:solidFill>
                  <a:srgbClr val="595959"/>
                </a:solidFill>
                <a:latin typeface="WODKNF+Poppins-Light"/>
                <a:cs typeface="WODKNF+Poppins-Light"/>
              </a:rPr>
              <a:t> </a:t>
            </a:r>
            <a:r>
              <a:rPr dirty="0" sz="1800">
                <a:solidFill>
                  <a:srgbClr val="595959"/>
                </a:solidFill>
                <a:latin typeface="WODKNF+Poppins-Light"/>
                <a:cs typeface="WODKNF+Poppins-Light"/>
              </a:rPr>
              <a:t>also</a:t>
            </a:r>
            <a:r>
              <a:rPr dirty="0" sz="1800">
                <a:solidFill>
                  <a:srgbClr val="595959"/>
                </a:solidFill>
                <a:latin typeface="WODKNF+Poppins-Light"/>
                <a:cs typeface="WODKNF+Poppins-Light"/>
              </a:rPr>
              <a:t> </a:t>
            </a:r>
            <a:r>
              <a:rPr dirty="0" sz="1800">
                <a:solidFill>
                  <a:srgbClr val="595959"/>
                </a:solidFill>
                <a:latin typeface="WODKNF+Poppins-Light"/>
                <a:cs typeface="WODKNF+Poppins-Light"/>
              </a:rPr>
              <a:t>the</a:t>
            </a:r>
            <a:r>
              <a:rPr dirty="0" sz="1800">
                <a:solidFill>
                  <a:srgbClr val="595959"/>
                </a:solidFill>
                <a:latin typeface="WODKNF+Poppins-Light"/>
                <a:cs typeface="WODKNF+Poppins-Light"/>
              </a:rPr>
              <a:t> </a:t>
            </a:r>
            <a:r>
              <a:rPr dirty="0" sz="1800">
                <a:solidFill>
                  <a:srgbClr val="595959"/>
                </a:solidFill>
                <a:latin typeface="WODKNF+Poppins-Light"/>
                <a:cs typeface="WODKNF+Poppins-Light"/>
              </a:rPr>
              <a:t>leap</a:t>
            </a:r>
            <a:r>
              <a:rPr dirty="0" sz="1800">
                <a:solidFill>
                  <a:srgbClr val="595959"/>
                </a:solidFill>
                <a:latin typeface="WODKNF+Poppins-Light"/>
                <a:cs typeface="WODKNF+Poppins-Light"/>
              </a:rPr>
              <a:t> </a:t>
            </a:r>
            <a:r>
              <a:rPr dirty="0" sz="1800">
                <a:solidFill>
                  <a:srgbClr val="595959"/>
                </a:solidFill>
                <a:latin typeface="WODKNF+Poppins-Light"/>
                <a:cs typeface="WODKNF+Poppins-Light"/>
              </a:rPr>
              <a:t>into</a:t>
            </a:r>
            <a:r>
              <a:rPr dirty="0" sz="1800">
                <a:solidFill>
                  <a:srgbClr val="595959"/>
                </a:solidFill>
                <a:latin typeface="WODKNF+Poppins-Light"/>
                <a:cs typeface="WODKNF+Poppins-Light"/>
              </a:rPr>
              <a:t> </a:t>
            </a:r>
            <a:r>
              <a:rPr dirty="0" sz="1800">
                <a:solidFill>
                  <a:srgbClr val="595959"/>
                </a:solidFill>
                <a:latin typeface="WODKNF+Poppins-Light"/>
                <a:cs typeface="WODKNF+Poppins-Light"/>
              </a:rPr>
              <a:t>electronic</a:t>
            </a:r>
            <a:r>
              <a:rPr dirty="0" sz="1800">
                <a:solidFill>
                  <a:srgbClr val="595959"/>
                </a:solidFill>
                <a:latin typeface="WODKNF+Poppins-Light"/>
                <a:cs typeface="WODKNF+Poppins-Light"/>
              </a:rPr>
              <a:t> </a:t>
            </a:r>
            <a:r>
              <a:rPr dirty="0" sz="1800">
                <a:solidFill>
                  <a:srgbClr val="595959"/>
                </a:solidFill>
                <a:latin typeface="WODKNF+Poppins-Light"/>
                <a:cs typeface="WODKNF+Poppins-Light"/>
              </a:rPr>
              <a:t>typesetting,</a:t>
            </a:r>
            <a:r>
              <a:rPr dirty="0" sz="1800">
                <a:solidFill>
                  <a:srgbClr val="595959"/>
                </a:solidFill>
                <a:latin typeface="WODKNF+Poppins-Light"/>
                <a:cs typeface="WODKNF+Poppins-Light"/>
              </a:rPr>
              <a:t> </a:t>
            </a:r>
            <a:r>
              <a:rPr dirty="0" sz="1800">
                <a:solidFill>
                  <a:srgbClr val="595959"/>
                </a:solidFill>
                <a:latin typeface="WODKNF+Poppins-Light"/>
                <a:cs typeface="WODKNF+Poppins-Light"/>
              </a:rPr>
              <a:t>remaining</a:t>
            </a:r>
            <a:r>
              <a:rPr dirty="0" sz="1800">
                <a:solidFill>
                  <a:srgbClr val="595959"/>
                </a:solidFill>
                <a:latin typeface="WODKNF+Poppins-Light"/>
                <a:cs typeface="WODKNF+Poppins-Light"/>
              </a:rPr>
              <a:t> </a:t>
            </a:r>
            <a:r>
              <a:rPr dirty="0" sz="1800">
                <a:solidFill>
                  <a:srgbClr val="595959"/>
                </a:solidFill>
                <a:latin typeface="WODKNF+Poppins-Light"/>
                <a:cs typeface="WODKNF+Poppins-Light"/>
              </a:rPr>
              <a:t>essentially</a:t>
            </a:r>
            <a:r>
              <a:rPr dirty="0" sz="1800">
                <a:solidFill>
                  <a:srgbClr val="595959"/>
                </a:solidFill>
                <a:latin typeface="WODKNF+Poppins-Light"/>
                <a:cs typeface="WODKNF+Poppins-Light"/>
              </a:rPr>
              <a:t> </a:t>
            </a:r>
            <a:r>
              <a:rPr dirty="0" sz="1800">
                <a:solidFill>
                  <a:srgbClr val="595959"/>
                </a:solidFill>
                <a:latin typeface="WODKNF+Poppins-Light"/>
                <a:cs typeface="WODKNF+Poppins-Light"/>
              </a:rPr>
              <a:t>unchanged.</a:t>
            </a:r>
            <a:r>
              <a:rPr dirty="0" sz="1800">
                <a:solidFill>
                  <a:srgbClr val="595959"/>
                </a:solidFill>
                <a:latin typeface="WODKNF+Poppins-Light"/>
                <a:cs typeface="WODKNF+Poppins-Light"/>
              </a:rPr>
              <a:t> </a:t>
            </a:r>
            <a:r>
              <a:rPr dirty="0" sz="1800">
                <a:solidFill>
                  <a:srgbClr val="595959"/>
                </a:solidFill>
                <a:latin typeface="WODKNF+Poppins-Light"/>
                <a:cs typeface="WODKNF+Poppins-Light"/>
              </a:rPr>
              <a:t>It</a:t>
            </a:r>
            <a:r>
              <a:rPr dirty="0" sz="1800">
                <a:solidFill>
                  <a:srgbClr val="595959"/>
                </a:solidFill>
                <a:latin typeface="WODKNF+Poppins-Light"/>
                <a:cs typeface="WODKNF+Poppins-Light"/>
              </a:rPr>
              <a:t> </a:t>
            </a:r>
            <a:r>
              <a:rPr dirty="0" sz="1800">
                <a:solidFill>
                  <a:srgbClr val="595959"/>
                </a:solidFill>
                <a:latin typeface="WODKNF+Poppins-Light"/>
                <a:cs typeface="WODKNF+Poppins-Light"/>
              </a:rPr>
              <a:t>was</a:t>
            </a:r>
            <a:r>
              <a:rPr dirty="0" sz="1800">
                <a:solidFill>
                  <a:srgbClr val="595959"/>
                </a:solidFill>
                <a:latin typeface="WODKNF+Poppins-Light"/>
                <a:cs typeface="WODKNF+Poppins-Light"/>
              </a:rPr>
              <a:t> </a:t>
            </a:r>
            <a:r>
              <a:rPr dirty="0" sz="1800">
                <a:solidFill>
                  <a:srgbClr val="595959"/>
                </a:solidFill>
                <a:latin typeface="WODKNF+Poppins-Light"/>
                <a:cs typeface="WODKNF+Poppins-Light"/>
              </a:rPr>
              <a:t>popularised</a:t>
            </a:r>
            <a:r>
              <a:rPr dirty="0" sz="1800">
                <a:solidFill>
                  <a:srgbClr val="595959"/>
                </a:solidFill>
                <a:latin typeface="WODKNF+Poppins-Light"/>
                <a:cs typeface="WODKNF+Poppins-Light"/>
              </a:rPr>
              <a:t> </a:t>
            </a:r>
            <a:r>
              <a:rPr dirty="0" sz="1800">
                <a:solidFill>
                  <a:srgbClr val="595959"/>
                </a:solidFill>
                <a:latin typeface="WODKNF+Poppins-Light"/>
                <a:cs typeface="WODKNF+Poppins-Light"/>
              </a:rPr>
              <a:t>in</a:t>
            </a:r>
            <a:r>
              <a:rPr dirty="0" sz="1800">
                <a:solidFill>
                  <a:srgbClr val="595959"/>
                </a:solidFill>
                <a:latin typeface="WODKNF+Poppins-Light"/>
                <a:cs typeface="WODKNF+Poppins-Light"/>
              </a:rPr>
              <a:t> </a:t>
            </a:r>
            <a:r>
              <a:rPr dirty="0" sz="1800">
                <a:solidFill>
                  <a:srgbClr val="595959"/>
                </a:solidFill>
                <a:latin typeface="WODKNF+Poppins-Light"/>
                <a:cs typeface="WODKNF+Poppins-Light"/>
              </a:rPr>
              <a:t>the</a:t>
            </a:r>
            <a:r>
              <a:rPr dirty="0" sz="1800">
                <a:solidFill>
                  <a:srgbClr val="595959"/>
                </a:solidFill>
                <a:latin typeface="WODKNF+Poppins-Light"/>
                <a:cs typeface="WODKNF+Poppins-Light"/>
              </a:rPr>
              <a:t> </a:t>
            </a:r>
            <a:r>
              <a:rPr dirty="0" sz="1800">
                <a:solidFill>
                  <a:srgbClr val="595959"/>
                </a:solidFill>
                <a:latin typeface="WODKNF+Poppins-Light"/>
                <a:cs typeface="WODKNF+Poppins-Light"/>
              </a:rPr>
              <a:t>1960s</a:t>
            </a:r>
          </a:p>
          <a:p>
            <a:pPr marL="0" marR="0">
              <a:lnSpc>
                <a:spcPts val="2159"/>
              </a:lnSpc>
              <a:spcBef>
                <a:spcPts val="0"/>
              </a:spcBef>
              <a:spcAft>
                <a:spcPts val="0"/>
              </a:spcAft>
            </a:pPr>
            <a:r>
              <a:rPr dirty="0" sz="1800">
                <a:solidFill>
                  <a:srgbClr val="595959"/>
                </a:solidFill>
                <a:latin typeface="WODKNF+Poppins-Light"/>
                <a:cs typeface="WODKNF+Poppins-Light"/>
              </a:rPr>
              <a:t>with</a:t>
            </a:r>
            <a:r>
              <a:rPr dirty="0" sz="1800">
                <a:solidFill>
                  <a:srgbClr val="595959"/>
                </a:solidFill>
                <a:latin typeface="WODKNF+Poppins-Light"/>
                <a:cs typeface="WODKNF+Poppins-Light"/>
              </a:rPr>
              <a:t> </a:t>
            </a:r>
            <a:r>
              <a:rPr dirty="0" sz="1800">
                <a:solidFill>
                  <a:srgbClr val="595959"/>
                </a:solidFill>
                <a:latin typeface="WODKNF+Poppins-Light"/>
                <a:cs typeface="WODKNF+Poppins-Light"/>
              </a:rPr>
              <a:t>the</a:t>
            </a:r>
            <a:r>
              <a:rPr dirty="0" sz="1800">
                <a:solidFill>
                  <a:srgbClr val="595959"/>
                </a:solidFill>
                <a:latin typeface="WODKNF+Poppins-Light"/>
                <a:cs typeface="WODKNF+Poppins-Light"/>
              </a:rPr>
              <a:t> </a:t>
            </a:r>
            <a:r>
              <a:rPr dirty="0" sz="1800">
                <a:solidFill>
                  <a:srgbClr val="595959"/>
                </a:solidFill>
                <a:latin typeface="WODKNF+Poppins-Light"/>
                <a:cs typeface="WODKNF+Poppins-Light"/>
              </a:rPr>
              <a:t>release</a:t>
            </a:r>
            <a:r>
              <a:rPr dirty="0" sz="1800">
                <a:solidFill>
                  <a:srgbClr val="595959"/>
                </a:solidFill>
                <a:latin typeface="WODKNF+Poppins-Light"/>
                <a:cs typeface="WODKNF+Poppins-Light"/>
              </a:rPr>
              <a:t> </a:t>
            </a:r>
            <a:r>
              <a:rPr dirty="0" sz="1800">
                <a:solidFill>
                  <a:srgbClr val="595959"/>
                </a:solidFill>
                <a:latin typeface="WODKNF+Poppins-Light"/>
                <a:cs typeface="WODKNF+Poppins-Light"/>
              </a:rPr>
              <a:t>of</a:t>
            </a:r>
            <a:r>
              <a:rPr dirty="0" sz="1800">
                <a:solidFill>
                  <a:srgbClr val="595959"/>
                </a:solidFill>
                <a:latin typeface="WODKNF+Poppins-Light"/>
                <a:cs typeface="WODKNF+Poppins-Light"/>
              </a:rPr>
              <a:t> </a:t>
            </a:r>
            <a:r>
              <a:rPr dirty="0" sz="1800">
                <a:solidFill>
                  <a:srgbClr val="595959"/>
                </a:solidFill>
                <a:latin typeface="WODKNF+Poppins-Light"/>
                <a:cs typeface="WODKNF+Poppins-Light"/>
              </a:rPr>
              <a:t>Letraset</a:t>
            </a:r>
            <a:r>
              <a:rPr dirty="0" sz="1800">
                <a:solidFill>
                  <a:srgbClr val="595959"/>
                </a:solidFill>
                <a:latin typeface="WODKNF+Poppins-Light"/>
                <a:cs typeface="WODKNF+Poppins-Light"/>
              </a:rPr>
              <a:t> </a:t>
            </a:r>
            <a:r>
              <a:rPr dirty="0" sz="1800">
                <a:solidFill>
                  <a:srgbClr val="595959"/>
                </a:solidFill>
                <a:latin typeface="WODKNF+Poppins-Light"/>
                <a:cs typeface="WODKNF+Poppins-Light"/>
              </a:rPr>
              <a:t>sheets</a:t>
            </a:r>
            <a:r>
              <a:rPr dirty="0" sz="1800">
                <a:solidFill>
                  <a:srgbClr val="595959"/>
                </a:solidFill>
                <a:latin typeface="WODKNF+Poppins-Light"/>
                <a:cs typeface="WODKNF+Poppins-Light"/>
              </a:rPr>
              <a:t> </a:t>
            </a:r>
            <a:r>
              <a:rPr dirty="0" sz="1800">
                <a:solidFill>
                  <a:srgbClr val="595959"/>
                </a:solidFill>
                <a:latin typeface="WODKNF+Poppins-Light"/>
                <a:cs typeface="WODKNF+Poppins-Light"/>
              </a:rPr>
              <a:t>containing</a:t>
            </a:r>
            <a:r>
              <a:rPr dirty="0" sz="1800">
                <a:solidFill>
                  <a:srgbClr val="595959"/>
                </a:solidFill>
                <a:latin typeface="WODKNF+Poppins-Light"/>
                <a:cs typeface="WODKNF+Poppins-Light"/>
              </a:rPr>
              <a:t> </a:t>
            </a:r>
            <a:r>
              <a:rPr dirty="0" sz="1800">
                <a:solidFill>
                  <a:srgbClr val="595959"/>
                </a:solidFill>
                <a:latin typeface="WODKNF+Poppins-Light"/>
                <a:cs typeface="WODKNF+Poppins-Light"/>
              </a:rPr>
              <a:t>Lorem</a:t>
            </a:r>
            <a:r>
              <a:rPr dirty="0" sz="1800">
                <a:solidFill>
                  <a:srgbClr val="595959"/>
                </a:solidFill>
                <a:latin typeface="WODKNF+Poppins-Light"/>
                <a:cs typeface="WODKNF+Poppins-Light"/>
              </a:rPr>
              <a:t> </a:t>
            </a:r>
            <a:r>
              <a:rPr dirty="0" sz="1800">
                <a:solidFill>
                  <a:srgbClr val="595959"/>
                </a:solidFill>
                <a:latin typeface="WODKNF+Poppins-Light"/>
                <a:cs typeface="WODKNF+Poppins-Light"/>
              </a:rPr>
              <a:t>Ipsum</a:t>
            </a:r>
            <a:r>
              <a:rPr dirty="0" sz="1800">
                <a:solidFill>
                  <a:srgbClr val="595959"/>
                </a:solidFill>
                <a:latin typeface="WODKNF+Poppins-Light"/>
                <a:cs typeface="WODKNF+Poppins-Light"/>
              </a:rPr>
              <a:t> </a:t>
            </a:r>
            <a:r>
              <a:rPr dirty="0" sz="1800">
                <a:solidFill>
                  <a:srgbClr val="595959"/>
                </a:solidFill>
                <a:latin typeface="WODKNF+Poppins-Light"/>
                <a:cs typeface="WODKNF+Poppins-Light"/>
              </a:rPr>
              <a:t>passages,</a:t>
            </a:r>
            <a:r>
              <a:rPr dirty="0" sz="1800">
                <a:solidFill>
                  <a:srgbClr val="595959"/>
                </a:solidFill>
                <a:latin typeface="WODKNF+Poppins-Light"/>
                <a:cs typeface="WODKNF+Poppins-Light"/>
              </a:rPr>
              <a:t> </a:t>
            </a:r>
            <a:r>
              <a:rPr dirty="0" sz="1800">
                <a:solidFill>
                  <a:srgbClr val="595959"/>
                </a:solidFill>
                <a:latin typeface="WODKNF+Poppins-Light"/>
                <a:cs typeface="WODKNF+Poppins-Light"/>
              </a:rPr>
              <a:t>and</a:t>
            </a:r>
            <a:r>
              <a:rPr dirty="0" sz="1800">
                <a:solidFill>
                  <a:srgbClr val="595959"/>
                </a:solidFill>
                <a:latin typeface="WODKNF+Poppins-Light"/>
                <a:cs typeface="WODKNF+Poppins-Light"/>
              </a:rPr>
              <a:t> </a:t>
            </a:r>
            <a:r>
              <a:rPr dirty="0" sz="1800">
                <a:solidFill>
                  <a:srgbClr val="595959"/>
                </a:solidFill>
                <a:latin typeface="WODKNF+Poppins-Light"/>
                <a:cs typeface="WODKNF+Poppins-Light"/>
              </a:rPr>
              <a:t>more</a:t>
            </a:r>
            <a:r>
              <a:rPr dirty="0" sz="1800">
                <a:solidFill>
                  <a:srgbClr val="595959"/>
                </a:solidFill>
                <a:latin typeface="WODKNF+Poppins-Light"/>
                <a:cs typeface="WODKNF+Poppins-Light"/>
              </a:rPr>
              <a:t> </a:t>
            </a:r>
            <a:r>
              <a:rPr dirty="0" sz="1800">
                <a:solidFill>
                  <a:srgbClr val="595959"/>
                </a:solidFill>
                <a:latin typeface="WODKNF+Poppins-Light"/>
                <a:cs typeface="WODKNF+Poppins-Light"/>
              </a:rPr>
              <a:t>recently</a:t>
            </a:r>
            <a:r>
              <a:rPr dirty="0" sz="1800">
                <a:solidFill>
                  <a:srgbClr val="595959"/>
                </a:solidFill>
                <a:latin typeface="WODKNF+Poppins-Light"/>
                <a:cs typeface="WODKNF+Poppins-Light"/>
              </a:rPr>
              <a:t> </a:t>
            </a:r>
            <a:r>
              <a:rPr dirty="0" sz="1800">
                <a:solidFill>
                  <a:srgbClr val="595959"/>
                </a:solidFill>
                <a:latin typeface="WODKNF+Poppins-Light"/>
                <a:cs typeface="WODKNF+Poppins-Light"/>
              </a:rPr>
              <a:t>with</a:t>
            </a:r>
            <a:r>
              <a:rPr dirty="0" sz="1800">
                <a:solidFill>
                  <a:srgbClr val="595959"/>
                </a:solidFill>
                <a:latin typeface="WODKNF+Poppins-Light"/>
                <a:cs typeface="WODKNF+Poppins-Light"/>
              </a:rPr>
              <a:t> </a:t>
            </a:r>
            <a:r>
              <a:rPr dirty="0" sz="1800">
                <a:solidFill>
                  <a:srgbClr val="595959"/>
                </a:solidFill>
                <a:latin typeface="WODKNF+Poppins-Light"/>
                <a:cs typeface="WODKNF+Poppins-Light"/>
              </a:rPr>
              <a:t>desktop</a:t>
            </a:r>
            <a:r>
              <a:rPr dirty="0" sz="1800">
                <a:solidFill>
                  <a:srgbClr val="595959"/>
                </a:solidFill>
                <a:latin typeface="WODKNF+Poppins-Light"/>
                <a:cs typeface="WODKNF+Poppins-Light"/>
              </a:rPr>
              <a:t> </a:t>
            </a:r>
            <a:r>
              <a:rPr dirty="0" sz="1800">
                <a:solidFill>
                  <a:srgbClr val="595959"/>
                </a:solidFill>
                <a:latin typeface="WODKNF+Poppins-Light"/>
                <a:cs typeface="WODKNF+Poppins-Light"/>
              </a:rPr>
              <a:t>publishing</a:t>
            </a:r>
            <a:r>
              <a:rPr dirty="0" sz="1800">
                <a:solidFill>
                  <a:srgbClr val="595959"/>
                </a:solidFill>
                <a:latin typeface="WODKNF+Poppins-Light"/>
                <a:cs typeface="WODKNF+Poppins-Light"/>
              </a:rPr>
              <a:t> </a:t>
            </a:r>
            <a:r>
              <a:rPr dirty="0" sz="1800">
                <a:solidFill>
                  <a:srgbClr val="595959"/>
                </a:solidFill>
                <a:latin typeface="WODKNF+Poppins-Light"/>
                <a:cs typeface="WODKNF+Poppins-Light"/>
              </a:rPr>
              <a:t>software</a:t>
            </a:r>
            <a:r>
              <a:rPr dirty="0" sz="1800">
                <a:solidFill>
                  <a:srgbClr val="595959"/>
                </a:solidFill>
                <a:latin typeface="WODKNF+Poppins-Light"/>
                <a:cs typeface="WODKNF+Poppins-Light"/>
              </a:rPr>
              <a:t> </a:t>
            </a:r>
            <a:r>
              <a:rPr dirty="0" sz="1800">
                <a:solidFill>
                  <a:srgbClr val="595959"/>
                </a:solidFill>
                <a:latin typeface="WODKNF+Poppins-Light"/>
                <a:cs typeface="WODKNF+Poppins-Light"/>
              </a:rPr>
              <a:t>like</a:t>
            </a:r>
            <a:r>
              <a:rPr dirty="0" sz="1800">
                <a:solidFill>
                  <a:srgbClr val="595959"/>
                </a:solidFill>
                <a:latin typeface="WODKNF+Poppins-Light"/>
                <a:cs typeface="WODKNF+Poppins-Light"/>
              </a:rPr>
              <a:t> </a:t>
            </a:r>
            <a:r>
              <a:rPr dirty="0" sz="1800">
                <a:solidFill>
                  <a:srgbClr val="595959"/>
                </a:solidFill>
                <a:latin typeface="WODKNF+Poppins-Light"/>
                <a:cs typeface="WODKNF+Poppins-Light"/>
              </a:rPr>
              <a:t>Aldus</a:t>
            </a:r>
          </a:p>
          <a:p>
            <a:pPr marL="0" marR="0">
              <a:lnSpc>
                <a:spcPts val="2160"/>
              </a:lnSpc>
              <a:spcBef>
                <a:spcPts val="0"/>
              </a:spcBef>
              <a:spcAft>
                <a:spcPts val="0"/>
              </a:spcAft>
            </a:pPr>
            <a:r>
              <a:rPr dirty="0" sz="1800">
                <a:solidFill>
                  <a:srgbClr val="595959"/>
                </a:solidFill>
                <a:latin typeface="WODKNF+Poppins-Light"/>
                <a:cs typeface="WODKNF+Poppins-Light"/>
              </a:rPr>
              <a:t>PageMaker</a:t>
            </a:r>
            <a:r>
              <a:rPr dirty="0" sz="1800">
                <a:solidFill>
                  <a:srgbClr val="595959"/>
                </a:solidFill>
                <a:latin typeface="WODKNF+Poppins-Light"/>
                <a:cs typeface="WODKNF+Poppins-Light"/>
              </a:rPr>
              <a:t> </a:t>
            </a:r>
            <a:r>
              <a:rPr dirty="0" sz="1800">
                <a:solidFill>
                  <a:srgbClr val="595959"/>
                </a:solidFill>
                <a:latin typeface="WODKNF+Poppins-Light"/>
                <a:cs typeface="WODKNF+Poppins-Light"/>
              </a:rPr>
              <a:t>including</a:t>
            </a:r>
            <a:r>
              <a:rPr dirty="0" sz="1800">
                <a:solidFill>
                  <a:srgbClr val="595959"/>
                </a:solidFill>
                <a:latin typeface="WODKNF+Poppins-Light"/>
                <a:cs typeface="WODKNF+Poppins-Light"/>
              </a:rPr>
              <a:t> </a:t>
            </a:r>
            <a:r>
              <a:rPr dirty="0" sz="1800">
                <a:solidFill>
                  <a:srgbClr val="595959"/>
                </a:solidFill>
                <a:latin typeface="WODKNF+Poppins-Light"/>
                <a:cs typeface="WODKNF+Poppins-Light"/>
              </a:rPr>
              <a:t>versions</a:t>
            </a:r>
            <a:r>
              <a:rPr dirty="0" sz="1800">
                <a:solidFill>
                  <a:srgbClr val="595959"/>
                </a:solidFill>
                <a:latin typeface="WODKNF+Poppins-Light"/>
                <a:cs typeface="WODKNF+Poppins-Light"/>
              </a:rPr>
              <a:t> </a:t>
            </a:r>
            <a:r>
              <a:rPr dirty="0" sz="1800">
                <a:solidFill>
                  <a:srgbClr val="595959"/>
                </a:solidFill>
                <a:latin typeface="WODKNF+Poppins-Light"/>
                <a:cs typeface="WODKNF+Poppins-Light"/>
              </a:rPr>
              <a:t>of</a:t>
            </a:r>
            <a:r>
              <a:rPr dirty="0" sz="1800">
                <a:solidFill>
                  <a:srgbClr val="595959"/>
                </a:solidFill>
                <a:latin typeface="WODKNF+Poppins-Light"/>
                <a:cs typeface="WODKNF+Poppins-Light"/>
              </a:rPr>
              <a:t> </a:t>
            </a:r>
            <a:r>
              <a:rPr dirty="0" sz="1800">
                <a:solidFill>
                  <a:srgbClr val="595959"/>
                </a:solidFill>
                <a:latin typeface="WODKNF+Poppins-Light"/>
                <a:cs typeface="WODKNF+Poppins-Light"/>
              </a:rPr>
              <a:t>Lorem</a:t>
            </a:r>
            <a:r>
              <a:rPr dirty="0" sz="1800">
                <a:solidFill>
                  <a:srgbClr val="595959"/>
                </a:solidFill>
                <a:latin typeface="WODKNF+Poppins-Light"/>
                <a:cs typeface="WODKNF+Poppins-Light"/>
              </a:rPr>
              <a:t> </a:t>
            </a:r>
            <a:r>
              <a:rPr dirty="0" sz="1800">
                <a:solidFill>
                  <a:srgbClr val="595959"/>
                </a:solidFill>
                <a:latin typeface="WODKNF+Poppins-Light"/>
                <a:cs typeface="WODKNF+Poppins-Light"/>
              </a:rPr>
              <a:t>Ipsum.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1450080" y="5012477"/>
            <a:ext cx="2284780" cy="88392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3359"/>
              </a:lnSpc>
              <a:spcBef>
                <a:spcPts val="0"/>
              </a:spcBef>
              <a:spcAft>
                <a:spcPts val="0"/>
              </a:spcAft>
            </a:pPr>
            <a:r>
              <a:rPr dirty="0" sz="2400">
                <a:solidFill>
                  <a:srgbClr val="2b2d85"/>
                </a:solidFill>
                <a:latin typeface="WODKNF+Poppins-Light"/>
                <a:cs typeface="WODKNF+Poppins-Light"/>
              </a:rPr>
              <a:t>Dummy</a:t>
            </a:r>
            <a:r>
              <a:rPr dirty="0" sz="2400">
                <a:solidFill>
                  <a:srgbClr val="2b2d85"/>
                </a:solidFill>
                <a:latin typeface="WODKNF+Poppins-Light"/>
                <a:cs typeface="WODKNF+Poppins-Light"/>
              </a:rPr>
              <a:t> </a:t>
            </a:r>
            <a:r>
              <a:rPr dirty="0" sz="2400">
                <a:solidFill>
                  <a:srgbClr val="2b2d85"/>
                </a:solidFill>
                <a:latin typeface="WODKNF+Poppins-Light"/>
                <a:cs typeface="WODKNF+Poppins-Light"/>
              </a:rPr>
              <a:t>text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1640104" y="5638842"/>
            <a:ext cx="2291818" cy="2214342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940"/>
              </a:lnSpc>
              <a:spcBef>
                <a:spcPts val="0"/>
              </a:spcBef>
              <a:spcAft>
                <a:spcPts val="0"/>
              </a:spcAft>
            </a:pPr>
            <a:r>
              <a:rPr dirty="0" sz="2150">
                <a:solidFill>
                  <a:srgbClr val="595959"/>
                </a:solidFill>
                <a:latin typeface="IWVQPI+ArialMT"/>
                <a:cs typeface="IWVQPI+ArialMT"/>
              </a:rPr>
              <a:t>•</a:t>
            </a:r>
            <a:r>
              <a:rPr dirty="0" sz="2150" spc="206">
                <a:solidFill>
                  <a:srgbClr val="595959"/>
                </a:solidFill>
                <a:latin typeface="Times New Roman"/>
                <a:cs typeface="Times New Roman"/>
              </a:rPr>
              <a:t> </a:t>
            </a:r>
            <a:r>
              <a:rPr dirty="0" sz="2100">
                <a:solidFill>
                  <a:srgbClr val="595959"/>
                </a:solidFill>
                <a:latin typeface="WODKNF+Poppins-Light"/>
                <a:cs typeface="WODKNF+Poppins-Light"/>
              </a:rPr>
              <a:t>Bullet</a:t>
            </a:r>
            <a:r>
              <a:rPr dirty="0" sz="2100">
                <a:solidFill>
                  <a:srgbClr val="595959"/>
                </a:solidFill>
                <a:latin typeface="WODKNF+Poppins-Light"/>
                <a:cs typeface="WODKNF+Poppins-Light"/>
              </a:rPr>
              <a:t> </a:t>
            </a:r>
            <a:r>
              <a:rPr dirty="0" sz="2100">
                <a:solidFill>
                  <a:srgbClr val="595959"/>
                </a:solidFill>
                <a:latin typeface="WODKNF+Poppins-Light"/>
                <a:cs typeface="WODKNF+Poppins-Light"/>
              </a:rPr>
              <a:t>point</a:t>
            </a:r>
            <a:r>
              <a:rPr dirty="0" sz="2100">
                <a:solidFill>
                  <a:srgbClr val="595959"/>
                </a:solidFill>
                <a:latin typeface="WODKNF+Poppins-Light"/>
                <a:cs typeface="WODKNF+Poppins-Light"/>
              </a:rPr>
              <a:t> </a:t>
            </a:r>
            <a:r>
              <a:rPr dirty="0" sz="2100">
                <a:solidFill>
                  <a:srgbClr val="595959"/>
                </a:solidFill>
                <a:latin typeface="WODKNF+Poppins-Light"/>
                <a:cs typeface="WODKNF+Poppins-Light"/>
              </a:rPr>
              <a:t>1</a:t>
            </a:r>
          </a:p>
          <a:p>
            <a:pPr marL="0" marR="0">
              <a:lnSpc>
                <a:spcPts val="2267"/>
              </a:lnSpc>
              <a:spcBef>
                <a:spcPts val="0"/>
              </a:spcBef>
              <a:spcAft>
                <a:spcPts val="0"/>
              </a:spcAft>
            </a:pPr>
            <a:r>
              <a:rPr dirty="0" sz="2150">
                <a:solidFill>
                  <a:srgbClr val="595959"/>
                </a:solidFill>
                <a:latin typeface="IWVQPI+ArialMT"/>
                <a:cs typeface="IWVQPI+ArialMT"/>
              </a:rPr>
              <a:t>•</a:t>
            </a:r>
            <a:r>
              <a:rPr dirty="0" sz="2150" spc="206">
                <a:solidFill>
                  <a:srgbClr val="595959"/>
                </a:solidFill>
                <a:latin typeface="Times New Roman"/>
                <a:cs typeface="Times New Roman"/>
              </a:rPr>
              <a:t> </a:t>
            </a:r>
            <a:r>
              <a:rPr dirty="0" sz="2100">
                <a:solidFill>
                  <a:srgbClr val="595959"/>
                </a:solidFill>
                <a:latin typeface="WODKNF+Poppins-Light"/>
                <a:cs typeface="WODKNF+Poppins-Light"/>
              </a:rPr>
              <a:t>Bullet</a:t>
            </a:r>
            <a:r>
              <a:rPr dirty="0" sz="2100">
                <a:solidFill>
                  <a:srgbClr val="595959"/>
                </a:solidFill>
                <a:latin typeface="WODKNF+Poppins-Light"/>
                <a:cs typeface="WODKNF+Poppins-Light"/>
              </a:rPr>
              <a:t> </a:t>
            </a:r>
            <a:r>
              <a:rPr dirty="0" sz="2100">
                <a:solidFill>
                  <a:srgbClr val="595959"/>
                </a:solidFill>
                <a:latin typeface="WODKNF+Poppins-Light"/>
                <a:cs typeface="WODKNF+Poppins-Light"/>
              </a:rPr>
              <a:t>point</a:t>
            </a:r>
            <a:r>
              <a:rPr dirty="0" sz="2100">
                <a:solidFill>
                  <a:srgbClr val="595959"/>
                </a:solidFill>
                <a:latin typeface="WODKNF+Poppins-Light"/>
                <a:cs typeface="WODKNF+Poppins-Light"/>
              </a:rPr>
              <a:t> </a:t>
            </a:r>
            <a:r>
              <a:rPr dirty="0" sz="2100">
                <a:solidFill>
                  <a:srgbClr val="595959"/>
                </a:solidFill>
                <a:latin typeface="WODKNF+Poppins-Light"/>
                <a:cs typeface="WODKNF+Poppins-Light"/>
              </a:rPr>
              <a:t>2</a:t>
            </a:r>
          </a:p>
          <a:p>
            <a:pPr marL="0" marR="0">
              <a:lnSpc>
                <a:spcPts val="2267"/>
              </a:lnSpc>
              <a:spcBef>
                <a:spcPts val="0"/>
              </a:spcBef>
              <a:spcAft>
                <a:spcPts val="0"/>
              </a:spcAft>
            </a:pPr>
            <a:r>
              <a:rPr dirty="0" sz="2150">
                <a:solidFill>
                  <a:srgbClr val="595959"/>
                </a:solidFill>
                <a:latin typeface="IWVQPI+ArialMT"/>
                <a:cs typeface="IWVQPI+ArialMT"/>
              </a:rPr>
              <a:t>•</a:t>
            </a:r>
            <a:r>
              <a:rPr dirty="0" sz="2150" spc="206">
                <a:solidFill>
                  <a:srgbClr val="595959"/>
                </a:solidFill>
                <a:latin typeface="Times New Roman"/>
                <a:cs typeface="Times New Roman"/>
              </a:rPr>
              <a:t> </a:t>
            </a:r>
            <a:r>
              <a:rPr dirty="0" sz="2100">
                <a:solidFill>
                  <a:srgbClr val="595959"/>
                </a:solidFill>
                <a:latin typeface="WODKNF+Poppins-Light"/>
                <a:cs typeface="WODKNF+Poppins-Light"/>
              </a:rPr>
              <a:t>Bullet</a:t>
            </a:r>
            <a:r>
              <a:rPr dirty="0" sz="2100">
                <a:solidFill>
                  <a:srgbClr val="595959"/>
                </a:solidFill>
                <a:latin typeface="WODKNF+Poppins-Light"/>
                <a:cs typeface="WODKNF+Poppins-Light"/>
              </a:rPr>
              <a:t> </a:t>
            </a:r>
            <a:r>
              <a:rPr dirty="0" sz="2100">
                <a:solidFill>
                  <a:srgbClr val="595959"/>
                </a:solidFill>
                <a:latin typeface="WODKNF+Poppins-Light"/>
                <a:cs typeface="WODKNF+Poppins-Light"/>
              </a:rPr>
              <a:t>point</a:t>
            </a:r>
            <a:r>
              <a:rPr dirty="0" sz="2100">
                <a:solidFill>
                  <a:srgbClr val="595959"/>
                </a:solidFill>
                <a:latin typeface="WODKNF+Poppins-Light"/>
                <a:cs typeface="WODKNF+Poppins-Light"/>
              </a:rPr>
              <a:t> </a:t>
            </a:r>
            <a:r>
              <a:rPr dirty="0" sz="2100">
                <a:solidFill>
                  <a:srgbClr val="595959"/>
                </a:solidFill>
                <a:latin typeface="WODKNF+Poppins-Light"/>
                <a:cs typeface="WODKNF+Poppins-Light"/>
              </a:rPr>
              <a:t>3</a:t>
            </a:r>
          </a:p>
          <a:p>
            <a:pPr marL="0" marR="0">
              <a:lnSpc>
                <a:spcPts val="2267"/>
              </a:lnSpc>
              <a:spcBef>
                <a:spcPts val="0"/>
              </a:spcBef>
              <a:spcAft>
                <a:spcPts val="0"/>
              </a:spcAft>
            </a:pPr>
            <a:r>
              <a:rPr dirty="0" sz="2150">
                <a:solidFill>
                  <a:srgbClr val="595959"/>
                </a:solidFill>
                <a:latin typeface="IWVQPI+ArialMT"/>
                <a:cs typeface="IWVQPI+ArialMT"/>
              </a:rPr>
              <a:t>•</a:t>
            </a:r>
            <a:r>
              <a:rPr dirty="0" sz="2150" spc="206">
                <a:solidFill>
                  <a:srgbClr val="595959"/>
                </a:solidFill>
                <a:latin typeface="Times New Roman"/>
                <a:cs typeface="Times New Roman"/>
              </a:rPr>
              <a:t> </a:t>
            </a:r>
            <a:r>
              <a:rPr dirty="0" sz="2100">
                <a:solidFill>
                  <a:srgbClr val="595959"/>
                </a:solidFill>
                <a:latin typeface="WODKNF+Poppins-Light"/>
                <a:cs typeface="WODKNF+Poppins-Light"/>
              </a:rPr>
              <a:t>Bullet</a:t>
            </a:r>
            <a:r>
              <a:rPr dirty="0" sz="2100">
                <a:solidFill>
                  <a:srgbClr val="595959"/>
                </a:solidFill>
                <a:latin typeface="WODKNF+Poppins-Light"/>
                <a:cs typeface="WODKNF+Poppins-Light"/>
              </a:rPr>
              <a:t> </a:t>
            </a:r>
            <a:r>
              <a:rPr dirty="0" sz="2100">
                <a:solidFill>
                  <a:srgbClr val="595959"/>
                </a:solidFill>
                <a:latin typeface="WODKNF+Poppins-Light"/>
                <a:cs typeface="WODKNF+Poppins-Light"/>
              </a:rPr>
              <a:t>point</a:t>
            </a:r>
            <a:r>
              <a:rPr dirty="0" sz="2100">
                <a:solidFill>
                  <a:srgbClr val="595959"/>
                </a:solidFill>
                <a:latin typeface="WODKNF+Poppins-Light"/>
                <a:cs typeface="WODKNF+Poppins-Light"/>
              </a:rPr>
              <a:t> </a:t>
            </a:r>
            <a:r>
              <a:rPr dirty="0" sz="2100">
                <a:solidFill>
                  <a:srgbClr val="595959"/>
                </a:solidFill>
                <a:latin typeface="WODKNF+Poppins-Light"/>
                <a:cs typeface="WODKNF+Poppins-Light"/>
              </a:rPr>
              <a:t>4</a:t>
            </a:r>
          </a:p>
          <a:p>
            <a:pPr marL="0" marR="0">
              <a:lnSpc>
                <a:spcPts val="2267"/>
              </a:lnSpc>
              <a:spcBef>
                <a:spcPts val="0"/>
              </a:spcBef>
              <a:spcAft>
                <a:spcPts val="0"/>
              </a:spcAft>
            </a:pPr>
            <a:r>
              <a:rPr dirty="0" sz="2150">
                <a:solidFill>
                  <a:srgbClr val="595959"/>
                </a:solidFill>
                <a:latin typeface="IWVQPI+ArialMT"/>
                <a:cs typeface="IWVQPI+ArialMT"/>
              </a:rPr>
              <a:t>•</a:t>
            </a:r>
            <a:r>
              <a:rPr dirty="0" sz="2150" spc="206">
                <a:solidFill>
                  <a:srgbClr val="595959"/>
                </a:solidFill>
                <a:latin typeface="Times New Roman"/>
                <a:cs typeface="Times New Roman"/>
              </a:rPr>
              <a:t> </a:t>
            </a:r>
            <a:r>
              <a:rPr dirty="0" sz="2100">
                <a:solidFill>
                  <a:srgbClr val="595959"/>
                </a:solidFill>
                <a:latin typeface="WODKNF+Poppins-Light"/>
                <a:cs typeface="WODKNF+Poppins-Light"/>
              </a:rPr>
              <a:t>Bullet</a:t>
            </a:r>
            <a:r>
              <a:rPr dirty="0" sz="2100">
                <a:solidFill>
                  <a:srgbClr val="595959"/>
                </a:solidFill>
                <a:latin typeface="WODKNF+Poppins-Light"/>
                <a:cs typeface="WODKNF+Poppins-Light"/>
              </a:rPr>
              <a:t> </a:t>
            </a:r>
            <a:r>
              <a:rPr dirty="0" sz="2100">
                <a:solidFill>
                  <a:srgbClr val="595959"/>
                </a:solidFill>
                <a:latin typeface="WODKNF+Poppins-Light"/>
                <a:cs typeface="WODKNF+Poppins-Light"/>
              </a:rPr>
              <a:t>point</a:t>
            </a:r>
            <a:r>
              <a:rPr dirty="0" sz="2100">
                <a:solidFill>
                  <a:srgbClr val="595959"/>
                </a:solidFill>
                <a:latin typeface="WODKNF+Poppins-Light"/>
                <a:cs typeface="WODKNF+Poppins-Light"/>
              </a:rPr>
              <a:t> </a:t>
            </a:r>
            <a:r>
              <a:rPr dirty="0" sz="2100">
                <a:solidFill>
                  <a:srgbClr val="595959"/>
                </a:solidFill>
                <a:latin typeface="WODKNF+Poppins-Light"/>
                <a:cs typeface="WODKNF+Poppins-Light"/>
              </a:rPr>
              <a:t>5</a:t>
            </a:r>
          </a:p>
          <a:p>
            <a:pPr marL="0" marR="0">
              <a:lnSpc>
                <a:spcPts val="2267"/>
              </a:lnSpc>
              <a:spcBef>
                <a:spcPts val="0"/>
              </a:spcBef>
              <a:spcAft>
                <a:spcPts val="0"/>
              </a:spcAft>
            </a:pPr>
            <a:r>
              <a:rPr dirty="0" sz="2150">
                <a:solidFill>
                  <a:srgbClr val="595959"/>
                </a:solidFill>
                <a:latin typeface="IWVQPI+ArialMT"/>
                <a:cs typeface="IWVQPI+ArialMT"/>
              </a:rPr>
              <a:t>•</a:t>
            </a:r>
            <a:r>
              <a:rPr dirty="0" sz="2150" spc="206">
                <a:solidFill>
                  <a:srgbClr val="595959"/>
                </a:solidFill>
                <a:latin typeface="Times New Roman"/>
                <a:cs typeface="Times New Roman"/>
              </a:rPr>
              <a:t> </a:t>
            </a:r>
            <a:r>
              <a:rPr dirty="0" sz="2100">
                <a:solidFill>
                  <a:srgbClr val="595959"/>
                </a:solidFill>
                <a:latin typeface="WODKNF+Poppins-Light"/>
                <a:cs typeface="WODKNF+Poppins-Light"/>
              </a:rPr>
              <a:t>Bullet</a:t>
            </a:r>
            <a:r>
              <a:rPr dirty="0" sz="2100">
                <a:solidFill>
                  <a:srgbClr val="595959"/>
                </a:solidFill>
                <a:latin typeface="WODKNF+Poppins-Light"/>
                <a:cs typeface="WODKNF+Poppins-Light"/>
              </a:rPr>
              <a:t> </a:t>
            </a:r>
            <a:r>
              <a:rPr dirty="0" sz="2100">
                <a:solidFill>
                  <a:srgbClr val="595959"/>
                </a:solidFill>
                <a:latin typeface="WODKNF+Poppins-Light"/>
                <a:cs typeface="WODKNF+Poppins-Light"/>
              </a:rPr>
              <a:t>point</a:t>
            </a:r>
            <a:r>
              <a:rPr dirty="0" sz="2100">
                <a:solidFill>
                  <a:srgbClr val="595959"/>
                </a:solidFill>
                <a:latin typeface="WODKNF+Poppins-Light"/>
                <a:cs typeface="WODKNF+Poppins-Light"/>
              </a:rPr>
              <a:t> </a:t>
            </a:r>
            <a:r>
              <a:rPr dirty="0" sz="2100">
                <a:solidFill>
                  <a:srgbClr val="595959"/>
                </a:solidFill>
                <a:latin typeface="WODKNF+Poppins-Light"/>
                <a:cs typeface="WODKNF+Poppins-Light"/>
              </a:rPr>
              <a:t>6</a:t>
            </a:r>
          </a:p>
        </p:txBody>
      </p:sp>
    </p:spTree>
  </p:cSld>
  <p:clrMapOvr>
    <a:masterClrMapping/>
  </p:clrMapOvr>
</p:sld>
</file>

<file path=ppt/slides/slide6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18288000" cy="102870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1433565" y="1601491"/>
            <a:ext cx="2694279" cy="132587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5040"/>
              </a:lnSpc>
              <a:spcBef>
                <a:spcPts val="0"/>
              </a:spcBef>
              <a:spcAft>
                <a:spcPts val="0"/>
              </a:spcAft>
            </a:pPr>
            <a:r>
              <a:rPr dirty="0" sz="3600">
                <a:solidFill>
                  <a:srgbClr val="2b2d85"/>
                </a:solidFill>
                <a:latin typeface="WODKNF+Poppins-Light"/>
                <a:cs typeface="WODKNF+Poppins-Light"/>
              </a:rPr>
              <a:t>Slide</a:t>
            </a:r>
            <a:r>
              <a:rPr dirty="0" sz="3600">
                <a:solidFill>
                  <a:srgbClr val="2b2d85"/>
                </a:solidFill>
                <a:latin typeface="WODKNF+Poppins-Light"/>
                <a:cs typeface="WODKNF+Poppins-Light"/>
              </a:rPr>
              <a:t> </a:t>
            </a:r>
            <a:r>
              <a:rPr dirty="0" sz="3600">
                <a:solidFill>
                  <a:srgbClr val="2b2d85"/>
                </a:solidFill>
                <a:latin typeface="WODKNF+Poppins-Light"/>
                <a:cs typeface="WODKNF+Poppins-Light"/>
              </a:rPr>
              <a:t>title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1433564" y="2781390"/>
            <a:ext cx="6762583" cy="368045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520"/>
              </a:lnSpc>
              <a:spcBef>
                <a:spcPts val="0"/>
              </a:spcBef>
              <a:spcAft>
                <a:spcPts val="0"/>
              </a:spcAft>
            </a:pPr>
            <a:r>
              <a:rPr dirty="0" sz="1800">
                <a:solidFill>
                  <a:srgbClr val="595959"/>
                </a:solidFill>
                <a:latin typeface="WODKNF+Poppins-Light"/>
                <a:cs typeface="WODKNF+Poppins-Light"/>
              </a:rPr>
              <a:t>Lorem</a:t>
            </a:r>
            <a:r>
              <a:rPr dirty="0" sz="1800">
                <a:solidFill>
                  <a:srgbClr val="595959"/>
                </a:solidFill>
                <a:latin typeface="WODKNF+Poppins-Light"/>
                <a:cs typeface="WODKNF+Poppins-Light"/>
              </a:rPr>
              <a:t> </a:t>
            </a:r>
            <a:r>
              <a:rPr dirty="0" sz="1800">
                <a:solidFill>
                  <a:srgbClr val="595959"/>
                </a:solidFill>
                <a:latin typeface="WODKNF+Poppins-Light"/>
                <a:cs typeface="WODKNF+Poppins-Light"/>
              </a:rPr>
              <a:t>Ipsumꢀis</a:t>
            </a:r>
            <a:r>
              <a:rPr dirty="0" sz="1800">
                <a:solidFill>
                  <a:srgbClr val="595959"/>
                </a:solidFill>
                <a:latin typeface="WODKNF+Poppins-Light"/>
                <a:cs typeface="WODKNF+Poppins-Light"/>
              </a:rPr>
              <a:t> </a:t>
            </a:r>
            <a:r>
              <a:rPr dirty="0" sz="1800">
                <a:solidFill>
                  <a:srgbClr val="595959"/>
                </a:solidFill>
                <a:latin typeface="WODKNF+Poppins-Light"/>
                <a:cs typeface="WODKNF+Poppins-Light"/>
              </a:rPr>
              <a:t>simply</a:t>
            </a:r>
            <a:r>
              <a:rPr dirty="0" sz="1800">
                <a:solidFill>
                  <a:srgbClr val="595959"/>
                </a:solidFill>
                <a:latin typeface="WODKNF+Poppins-Light"/>
                <a:cs typeface="WODKNF+Poppins-Light"/>
              </a:rPr>
              <a:t> </a:t>
            </a:r>
            <a:r>
              <a:rPr dirty="0" sz="1800">
                <a:solidFill>
                  <a:srgbClr val="595959"/>
                </a:solidFill>
                <a:latin typeface="WODKNF+Poppins-Light"/>
                <a:cs typeface="WODKNF+Poppins-Light"/>
              </a:rPr>
              <a:t>dummy</a:t>
            </a:r>
            <a:r>
              <a:rPr dirty="0" sz="1800">
                <a:solidFill>
                  <a:srgbClr val="595959"/>
                </a:solidFill>
                <a:latin typeface="WODKNF+Poppins-Light"/>
                <a:cs typeface="WODKNF+Poppins-Light"/>
              </a:rPr>
              <a:t> </a:t>
            </a:r>
            <a:r>
              <a:rPr dirty="0" sz="1800">
                <a:solidFill>
                  <a:srgbClr val="595959"/>
                </a:solidFill>
                <a:latin typeface="WODKNF+Poppins-Light"/>
                <a:cs typeface="WODKNF+Poppins-Light"/>
              </a:rPr>
              <a:t>text</a:t>
            </a:r>
            <a:r>
              <a:rPr dirty="0" sz="1800">
                <a:solidFill>
                  <a:srgbClr val="595959"/>
                </a:solidFill>
                <a:latin typeface="WODKNF+Poppins-Light"/>
                <a:cs typeface="WODKNF+Poppins-Light"/>
              </a:rPr>
              <a:t> </a:t>
            </a:r>
            <a:r>
              <a:rPr dirty="0" sz="1800">
                <a:solidFill>
                  <a:srgbClr val="595959"/>
                </a:solidFill>
                <a:latin typeface="WODKNF+Poppins-Light"/>
                <a:cs typeface="WODKNF+Poppins-Light"/>
              </a:rPr>
              <a:t>of</a:t>
            </a:r>
            <a:r>
              <a:rPr dirty="0" sz="1800">
                <a:solidFill>
                  <a:srgbClr val="595959"/>
                </a:solidFill>
                <a:latin typeface="WODKNF+Poppins-Light"/>
                <a:cs typeface="WODKNF+Poppins-Light"/>
              </a:rPr>
              <a:t> </a:t>
            </a:r>
            <a:r>
              <a:rPr dirty="0" sz="1800">
                <a:solidFill>
                  <a:srgbClr val="595959"/>
                </a:solidFill>
                <a:latin typeface="WODKNF+Poppins-Light"/>
                <a:cs typeface="WODKNF+Poppins-Light"/>
              </a:rPr>
              <a:t>the</a:t>
            </a:r>
            <a:r>
              <a:rPr dirty="0" sz="1800">
                <a:solidFill>
                  <a:srgbClr val="595959"/>
                </a:solidFill>
                <a:latin typeface="WODKNF+Poppins-Light"/>
                <a:cs typeface="WODKNF+Poppins-Light"/>
              </a:rPr>
              <a:t> </a:t>
            </a:r>
            <a:r>
              <a:rPr dirty="0" sz="1800">
                <a:solidFill>
                  <a:srgbClr val="595959"/>
                </a:solidFill>
                <a:latin typeface="WODKNF+Poppins-Light"/>
                <a:cs typeface="WODKNF+Poppins-Light"/>
              </a:rPr>
              <a:t>printing</a:t>
            </a:r>
          </a:p>
          <a:p>
            <a:pPr marL="0" marR="0">
              <a:lnSpc>
                <a:spcPts val="2159"/>
              </a:lnSpc>
              <a:spcBef>
                <a:spcPts val="0"/>
              </a:spcBef>
              <a:spcAft>
                <a:spcPts val="0"/>
              </a:spcAft>
            </a:pPr>
            <a:r>
              <a:rPr dirty="0" sz="1800">
                <a:solidFill>
                  <a:srgbClr val="595959"/>
                </a:solidFill>
                <a:latin typeface="WODKNF+Poppins-Light"/>
                <a:cs typeface="WODKNF+Poppins-Light"/>
              </a:rPr>
              <a:t>and</a:t>
            </a:r>
            <a:r>
              <a:rPr dirty="0" sz="1800">
                <a:solidFill>
                  <a:srgbClr val="595959"/>
                </a:solidFill>
                <a:latin typeface="WODKNF+Poppins-Light"/>
                <a:cs typeface="WODKNF+Poppins-Light"/>
              </a:rPr>
              <a:t> </a:t>
            </a:r>
            <a:r>
              <a:rPr dirty="0" sz="1800">
                <a:solidFill>
                  <a:srgbClr val="595959"/>
                </a:solidFill>
                <a:latin typeface="WODKNF+Poppins-Light"/>
                <a:cs typeface="WODKNF+Poppins-Light"/>
              </a:rPr>
              <a:t>typesetting</a:t>
            </a:r>
            <a:r>
              <a:rPr dirty="0" sz="1800">
                <a:solidFill>
                  <a:srgbClr val="595959"/>
                </a:solidFill>
                <a:latin typeface="WODKNF+Poppins-Light"/>
                <a:cs typeface="WODKNF+Poppins-Light"/>
              </a:rPr>
              <a:t> </a:t>
            </a:r>
            <a:r>
              <a:rPr dirty="0" sz="1800">
                <a:solidFill>
                  <a:srgbClr val="595959"/>
                </a:solidFill>
                <a:latin typeface="WODKNF+Poppins-Light"/>
                <a:cs typeface="WODKNF+Poppins-Light"/>
              </a:rPr>
              <a:t>industry.</a:t>
            </a:r>
            <a:r>
              <a:rPr dirty="0" sz="1800">
                <a:solidFill>
                  <a:srgbClr val="595959"/>
                </a:solidFill>
                <a:latin typeface="WODKNF+Poppins-Light"/>
                <a:cs typeface="WODKNF+Poppins-Light"/>
              </a:rPr>
              <a:t> </a:t>
            </a:r>
            <a:r>
              <a:rPr dirty="0" sz="1800">
                <a:solidFill>
                  <a:srgbClr val="595959"/>
                </a:solidFill>
                <a:latin typeface="WODKNF+Poppins-Light"/>
                <a:cs typeface="WODKNF+Poppins-Light"/>
              </a:rPr>
              <a:t>Lorem</a:t>
            </a:r>
            <a:r>
              <a:rPr dirty="0" sz="1800">
                <a:solidFill>
                  <a:srgbClr val="595959"/>
                </a:solidFill>
                <a:latin typeface="WODKNF+Poppins-Light"/>
                <a:cs typeface="WODKNF+Poppins-Light"/>
              </a:rPr>
              <a:t> </a:t>
            </a:r>
            <a:r>
              <a:rPr dirty="0" sz="1800">
                <a:solidFill>
                  <a:srgbClr val="595959"/>
                </a:solidFill>
                <a:latin typeface="WODKNF+Poppins-Light"/>
                <a:cs typeface="WODKNF+Poppins-Light"/>
              </a:rPr>
              <a:t>Ipsum</a:t>
            </a:r>
            <a:r>
              <a:rPr dirty="0" sz="1800">
                <a:solidFill>
                  <a:srgbClr val="595959"/>
                </a:solidFill>
                <a:latin typeface="WODKNF+Poppins-Light"/>
                <a:cs typeface="WODKNF+Poppins-Light"/>
              </a:rPr>
              <a:t> </a:t>
            </a:r>
            <a:r>
              <a:rPr dirty="0" sz="1800">
                <a:solidFill>
                  <a:srgbClr val="595959"/>
                </a:solidFill>
                <a:latin typeface="WODKNF+Poppins-Light"/>
                <a:cs typeface="WODKNF+Poppins-Light"/>
              </a:rPr>
              <a:t>has</a:t>
            </a:r>
            <a:r>
              <a:rPr dirty="0" sz="1800">
                <a:solidFill>
                  <a:srgbClr val="595959"/>
                </a:solidFill>
                <a:latin typeface="WODKNF+Poppins-Light"/>
                <a:cs typeface="WODKNF+Poppins-Light"/>
              </a:rPr>
              <a:t> </a:t>
            </a:r>
            <a:r>
              <a:rPr dirty="0" sz="1800">
                <a:solidFill>
                  <a:srgbClr val="595959"/>
                </a:solidFill>
                <a:latin typeface="WODKNF+Poppins-Light"/>
                <a:cs typeface="WODKNF+Poppins-Light"/>
              </a:rPr>
              <a:t>been</a:t>
            </a:r>
            <a:r>
              <a:rPr dirty="0" sz="1800">
                <a:solidFill>
                  <a:srgbClr val="595959"/>
                </a:solidFill>
                <a:latin typeface="WODKNF+Poppins-Light"/>
                <a:cs typeface="WODKNF+Poppins-Light"/>
              </a:rPr>
              <a:t> </a:t>
            </a:r>
            <a:r>
              <a:rPr dirty="0" sz="1800">
                <a:solidFill>
                  <a:srgbClr val="595959"/>
                </a:solidFill>
                <a:latin typeface="WODKNF+Poppins-Light"/>
                <a:cs typeface="WODKNF+Poppins-Light"/>
              </a:rPr>
              <a:t>the</a:t>
            </a:r>
          </a:p>
          <a:p>
            <a:pPr marL="0" marR="0">
              <a:lnSpc>
                <a:spcPts val="2160"/>
              </a:lnSpc>
              <a:spcBef>
                <a:spcPts val="0"/>
              </a:spcBef>
              <a:spcAft>
                <a:spcPts val="0"/>
              </a:spcAft>
            </a:pPr>
            <a:r>
              <a:rPr dirty="0" sz="1800">
                <a:solidFill>
                  <a:srgbClr val="595959"/>
                </a:solidFill>
                <a:latin typeface="WODKNF+Poppins-Light"/>
                <a:cs typeface="WODKNF+Poppins-Light"/>
              </a:rPr>
              <a:t>industry's</a:t>
            </a:r>
            <a:r>
              <a:rPr dirty="0" sz="1800">
                <a:solidFill>
                  <a:srgbClr val="595959"/>
                </a:solidFill>
                <a:latin typeface="WODKNF+Poppins-Light"/>
                <a:cs typeface="WODKNF+Poppins-Light"/>
              </a:rPr>
              <a:t> </a:t>
            </a:r>
            <a:r>
              <a:rPr dirty="0" sz="1800">
                <a:solidFill>
                  <a:srgbClr val="595959"/>
                </a:solidFill>
                <a:latin typeface="WODKNF+Poppins-Light"/>
                <a:cs typeface="WODKNF+Poppins-Light"/>
              </a:rPr>
              <a:t>standard</a:t>
            </a:r>
            <a:r>
              <a:rPr dirty="0" sz="1800">
                <a:solidFill>
                  <a:srgbClr val="595959"/>
                </a:solidFill>
                <a:latin typeface="WODKNF+Poppins-Light"/>
                <a:cs typeface="WODKNF+Poppins-Light"/>
              </a:rPr>
              <a:t> </a:t>
            </a:r>
            <a:r>
              <a:rPr dirty="0" sz="1800">
                <a:solidFill>
                  <a:srgbClr val="595959"/>
                </a:solidFill>
                <a:latin typeface="WODKNF+Poppins-Light"/>
                <a:cs typeface="WODKNF+Poppins-Light"/>
              </a:rPr>
              <a:t>dummy</a:t>
            </a:r>
            <a:r>
              <a:rPr dirty="0" sz="1800">
                <a:solidFill>
                  <a:srgbClr val="595959"/>
                </a:solidFill>
                <a:latin typeface="WODKNF+Poppins-Light"/>
                <a:cs typeface="WODKNF+Poppins-Light"/>
              </a:rPr>
              <a:t> </a:t>
            </a:r>
            <a:r>
              <a:rPr dirty="0" sz="1800">
                <a:solidFill>
                  <a:srgbClr val="595959"/>
                </a:solidFill>
                <a:latin typeface="WODKNF+Poppins-Light"/>
                <a:cs typeface="WODKNF+Poppins-Light"/>
              </a:rPr>
              <a:t>text</a:t>
            </a:r>
            <a:r>
              <a:rPr dirty="0" sz="1800">
                <a:solidFill>
                  <a:srgbClr val="595959"/>
                </a:solidFill>
                <a:latin typeface="WODKNF+Poppins-Light"/>
                <a:cs typeface="WODKNF+Poppins-Light"/>
              </a:rPr>
              <a:t> </a:t>
            </a:r>
            <a:r>
              <a:rPr dirty="0" sz="1800">
                <a:solidFill>
                  <a:srgbClr val="595959"/>
                </a:solidFill>
                <a:latin typeface="WODKNF+Poppins-Light"/>
                <a:cs typeface="WODKNF+Poppins-Light"/>
              </a:rPr>
              <a:t>ever</a:t>
            </a:r>
            <a:r>
              <a:rPr dirty="0" sz="1800">
                <a:solidFill>
                  <a:srgbClr val="595959"/>
                </a:solidFill>
                <a:latin typeface="WODKNF+Poppins-Light"/>
                <a:cs typeface="WODKNF+Poppins-Light"/>
              </a:rPr>
              <a:t> </a:t>
            </a:r>
            <a:r>
              <a:rPr dirty="0" sz="1800">
                <a:solidFill>
                  <a:srgbClr val="595959"/>
                </a:solidFill>
                <a:latin typeface="WODKNF+Poppins-Light"/>
                <a:cs typeface="WODKNF+Poppins-Light"/>
              </a:rPr>
              <a:t>since</a:t>
            </a:r>
            <a:r>
              <a:rPr dirty="0" sz="1800">
                <a:solidFill>
                  <a:srgbClr val="595959"/>
                </a:solidFill>
                <a:latin typeface="WODKNF+Poppins-Light"/>
                <a:cs typeface="WODKNF+Poppins-Light"/>
              </a:rPr>
              <a:t> </a:t>
            </a:r>
            <a:r>
              <a:rPr dirty="0" sz="1800">
                <a:solidFill>
                  <a:srgbClr val="595959"/>
                </a:solidFill>
                <a:latin typeface="WODKNF+Poppins-Light"/>
                <a:cs typeface="WODKNF+Poppins-Light"/>
              </a:rPr>
              <a:t>the</a:t>
            </a:r>
          </a:p>
          <a:p>
            <a:pPr marL="0" marR="0">
              <a:lnSpc>
                <a:spcPts val="2159"/>
              </a:lnSpc>
              <a:spcBef>
                <a:spcPts val="0"/>
              </a:spcBef>
              <a:spcAft>
                <a:spcPts val="0"/>
              </a:spcAft>
            </a:pPr>
            <a:r>
              <a:rPr dirty="0" sz="1800">
                <a:solidFill>
                  <a:srgbClr val="595959"/>
                </a:solidFill>
                <a:latin typeface="WODKNF+Poppins-Light"/>
                <a:cs typeface="WODKNF+Poppins-Light"/>
              </a:rPr>
              <a:t>1500s,</a:t>
            </a:r>
            <a:r>
              <a:rPr dirty="0" sz="1800">
                <a:solidFill>
                  <a:srgbClr val="595959"/>
                </a:solidFill>
                <a:latin typeface="WODKNF+Poppins-Light"/>
                <a:cs typeface="WODKNF+Poppins-Light"/>
              </a:rPr>
              <a:t> </a:t>
            </a:r>
            <a:r>
              <a:rPr dirty="0" sz="1800">
                <a:solidFill>
                  <a:srgbClr val="595959"/>
                </a:solidFill>
                <a:latin typeface="WODKNF+Poppins-Light"/>
                <a:cs typeface="WODKNF+Poppins-Light"/>
              </a:rPr>
              <a:t>when</a:t>
            </a:r>
            <a:r>
              <a:rPr dirty="0" sz="1800">
                <a:solidFill>
                  <a:srgbClr val="595959"/>
                </a:solidFill>
                <a:latin typeface="WODKNF+Poppins-Light"/>
                <a:cs typeface="WODKNF+Poppins-Light"/>
              </a:rPr>
              <a:t> </a:t>
            </a:r>
            <a:r>
              <a:rPr dirty="0" sz="1800">
                <a:solidFill>
                  <a:srgbClr val="595959"/>
                </a:solidFill>
                <a:latin typeface="WODKNF+Poppins-Light"/>
                <a:cs typeface="WODKNF+Poppins-Light"/>
              </a:rPr>
              <a:t>an</a:t>
            </a:r>
            <a:r>
              <a:rPr dirty="0" sz="1800">
                <a:solidFill>
                  <a:srgbClr val="595959"/>
                </a:solidFill>
                <a:latin typeface="WODKNF+Poppins-Light"/>
                <a:cs typeface="WODKNF+Poppins-Light"/>
              </a:rPr>
              <a:t> </a:t>
            </a:r>
            <a:r>
              <a:rPr dirty="0" sz="1800">
                <a:solidFill>
                  <a:srgbClr val="595959"/>
                </a:solidFill>
                <a:latin typeface="WODKNF+Poppins-Light"/>
                <a:cs typeface="WODKNF+Poppins-Light"/>
              </a:rPr>
              <a:t>unknown</a:t>
            </a:r>
            <a:r>
              <a:rPr dirty="0" sz="1800">
                <a:solidFill>
                  <a:srgbClr val="595959"/>
                </a:solidFill>
                <a:latin typeface="WODKNF+Poppins-Light"/>
                <a:cs typeface="WODKNF+Poppins-Light"/>
              </a:rPr>
              <a:t> </a:t>
            </a:r>
            <a:r>
              <a:rPr dirty="0" sz="1800">
                <a:solidFill>
                  <a:srgbClr val="595959"/>
                </a:solidFill>
                <a:latin typeface="WODKNF+Poppins-Light"/>
                <a:cs typeface="WODKNF+Poppins-Light"/>
              </a:rPr>
              <a:t>printer</a:t>
            </a:r>
            <a:r>
              <a:rPr dirty="0" sz="1800">
                <a:solidFill>
                  <a:srgbClr val="595959"/>
                </a:solidFill>
                <a:latin typeface="WODKNF+Poppins-Light"/>
                <a:cs typeface="WODKNF+Poppins-Light"/>
              </a:rPr>
              <a:t> </a:t>
            </a:r>
            <a:r>
              <a:rPr dirty="0" sz="1800">
                <a:solidFill>
                  <a:srgbClr val="595959"/>
                </a:solidFill>
                <a:latin typeface="WODKNF+Poppins-Light"/>
                <a:cs typeface="WODKNF+Poppins-Light"/>
              </a:rPr>
              <a:t>took</a:t>
            </a:r>
            <a:r>
              <a:rPr dirty="0" sz="1800">
                <a:solidFill>
                  <a:srgbClr val="595959"/>
                </a:solidFill>
                <a:latin typeface="WODKNF+Poppins-Light"/>
                <a:cs typeface="WODKNF+Poppins-Light"/>
              </a:rPr>
              <a:t> </a:t>
            </a:r>
            <a:r>
              <a:rPr dirty="0" sz="1800">
                <a:solidFill>
                  <a:srgbClr val="595959"/>
                </a:solidFill>
                <a:latin typeface="WODKNF+Poppins-Light"/>
                <a:cs typeface="WODKNF+Poppins-Light"/>
              </a:rPr>
              <a:t>a</a:t>
            </a:r>
            <a:r>
              <a:rPr dirty="0" sz="1800">
                <a:solidFill>
                  <a:srgbClr val="595959"/>
                </a:solidFill>
                <a:latin typeface="WODKNF+Poppins-Light"/>
                <a:cs typeface="WODKNF+Poppins-Light"/>
              </a:rPr>
              <a:t> </a:t>
            </a:r>
            <a:r>
              <a:rPr dirty="0" sz="1800">
                <a:solidFill>
                  <a:srgbClr val="595959"/>
                </a:solidFill>
                <a:latin typeface="WODKNF+Poppins-Light"/>
                <a:cs typeface="WODKNF+Poppins-Light"/>
              </a:rPr>
              <a:t>galley</a:t>
            </a:r>
            <a:r>
              <a:rPr dirty="0" sz="1800">
                <a:solidFill>
                  <a:srgbClr val="595959"/>
                </a:solidFill>
                <a:latin typeface="WODKNF+Poppins-Light"/>
                <a:cs typeface="WODKNF+Poppins-Light"/>
              </a:rPr>
              <a:t> </a:t>
            </a:r>
            <a:r>
              <a:rPr dirty="0" sz="1800">
                <a:solidFill>
                  <a:srgbClr val="595959"/>
                </a:solidFill>
                <a:latin typeface="WODKNF+Poppins-Light"/>
                <a:cs typeface="WODKNF+Poppins-Light"/>
              </a:rPr>
              <a:t>of</a:t>
            </a:r>
          </a:p>
          <a:p>
            <a:pPr marL="0" marR="0">
              <a:lnSpc>
                <a:spcPts val="2160"/>
              </a:lnSpc>
              <a:spcBef>
                <a:spcPts val="0"/>
              </a:spcBef>
              <a:spcAft>
                <a:spcPts val="0"/>
              </a:spcAft>
            </a:pPr>
            <a:r>
              <a:rPr dirty="0" sz="1800">
                <a:solidFill>
                  <a:srgbClr val="595959"/>
                </a:solidFill>
                <a:latin typeface="WODKNF+Poppins-Light"/>
                <a:cs typeface="WODKNF+Poppins-Light"/>
              </a:rPr>
              <a:t>type</a:t>
            </a:r>
            <a:r>
              <a:rPr dirty="0" sz="1800">
                <a:solidFill>
                  <a:srgbClr val="595959"/>
                </a:solidFill>
                <a:latin typeface="WODKNF+Poppins-Light"/>
                <a:cs typeface="WODKNF+Poppins-Light"/>
              </a:rPr>
              <a:t> </a:t>
            </a:r>
            <a:r>
              <a:rPr dirty="0" sz="1800">
                <a:solidFill>
                  <a:srgbClr val="595959"/>
                </a:solidFill>
                <a:latin typeface="WODKNF+Poppins-Light"/>
                <a:cs typeface="WODKNF+Poppins-Light"/>
              </a:rPr>
              <a:t>and</a:t>
            </a:r>
            <a:r>
              <a:rPr dirty="0" sz="1800">
                <a:solidFill>
                  <a:srgbClr val="595959"/>
                </a:solidFill>
                <a:latin typeface="WODKNF+Poppins-Light"/>
                <a:cs typeface="WODKNF+Poppins-Light"/>
              </a:rPr>
              <a:t> </a:t>
            </a:r>
            <a:r>
              <a:rPr dirty="0" sz="1800">
                <a:solidFill>
                  <a:srgbClr val="595959"/>
                </a:solidFill>
                <a:latin typeface="WODKNF+Poppins-Light"/>
                <a:cs typeface="WODKNF+Poppins-Light"/>
              </a:rPr>
              <a:t>scrambled</a:t>
            </a:r>
            <a:r>
              <a:rPr dirty="0" sz="1800">
                <a:solidFill>
                  <a:srgbClr val="595959"/>
                </a:solidFill>
                <a:latin typeface="WODKNF+Poppins-Light"/>
                <a:cs typeface="WODKNF+Poppins-Light"/>
              </a:rPr>
              <a:t> </a:t>
            </a:r>
            <a:r>
              <a:rPr dirty="0" sz="1800">
                <a:solidFill>
                  <a:srgbClr val="595959"/>
                </a:solidFill>
                <a:latin typeface="WODKNF+Poppins-Light"/>
                <a:cs typeface="WODKNF+Poppins-Light"/>
              </a:rPr>
              <a:t>it</a:t>
            </a:r>
            <a:r>
              <a:rPr dirty="0" sz="1800">
                <a:solidFill>
                  <a:srgbClr val="595959"/>
                </a:solidFill>
                <a:latin typeface="WODKNF+Poppins-Light"/>
                <a:cs typeface="WODKNF+Poppins-Light"/>
              </a:rPr>
              <a:t> </a:t>
            </a:r>
            <a:r>
              <a:rPr dirty="0" sz="1800">
                <a:solidFill>
                  <a:srgbClr val="595959"/>
                </a:solidFill>
                <a:latin typeface="WODKNF+Poppins-Light"/>
                <a:cs typeface="WODKNF+Poppins-Light"/>
              </a:rPr>
              <a:t>to</a:t>
            </a:r>
            <a:r>
              <a:rPr dirty="0" sz="1800">
                <a:solidFill>
                  <a:srgbClr val="595959"/>
                </a:solidFill>
                <a:latin typeface="WODKNF+Poppins-Light"/>
                <a:cs typeface="WODKNF+Poppins-Light"/>
              </a:rPr>
              <a:t> </a:t>
            </a:r>
            <a:r>
              <a:rPr dirty="0" sz="1800">
                <a:solidFill>
                  <a:srgbClr val="595959"/>
                </a:solidFill>
                <a:latin typeface="WODKNF+Poppins-Light"/>
                <a:cs typeface="WODKNF+Poppins-Light"/>
              </a:rPr>
              <a:t>make</a:t>
            </a:r>
            <a:r>
              <a:rPr dirty="0" sz="1800">
                <a:solidFill>
                  <a:srgbClr val="595959"/>
                </a:solidFill>
                <a:latin typeface="WODKNF+Poppins-Light"/>
                <a:cs typeface="WODKNF+Poppins-Light"/>
              </a:rPr>
              <a:t> </a:t>
            </a:r>
            <a:r>
              <a:rPr dirty="0" sz="1800">
                <a:solidFill>
                  <a:srgbClr val="595959"/>
                </a:solidFill>
                <a:latin typeface="WODKNF+Poppins-Light"/>
                <a:cs typeface="WODKNF+Poppins-Light"/>
              </a:rPr>
              <a:t>a</a:t>
            </a:r>
            <a:r>
              <a:rPr dirty="0" sz="1800">
                <a:solidFill>
                  <a:srgbClr val="595959"/>
                </a:solidFill>
                <a:latin typeface="WODKNF+Poppins-Light"/>
                <a:cs typeface="WODKNF+Poppins-Light"/>
              </a:rPr>
              <a:t> </a:t>
            </a:r>
            <a:r>
              <a:rPr dirty="0" sz="1800">
                <a:solidFill>
                  <a:srgbClr val="595959"/>
                </a:solidFill>
                <a:latin typeface="WODKNF+Poppins-Light"/>
                <a:cs typeface="WODKNF+Poppins-Light"/>
              </a:rPr>
              <a:t>type</a:t>
            </a:r>
            <a:r>
              <a:rPr dirty="0" sz="1800">
                <a:solidFill>
                  <a:srgbClr val="595959"/>
                </a:solidFill>
                <a:latin typeface="WODKNF+Poppins-Light"/>
                <a:cs typeface="WODKNF+Poppins-Light"/>
              </a:rPr>
              <a:t> </a:t>
            </a:r>
            <a:r>
              <a:rPr dirty="0" sz="1800">
                <a:solidFill>
                  <a:srgbClr val="595959"/>
                </a:solidFill>
                <a:latin typeface="WODKNF+Poppins-Light"/>
                <a:cs typeface="WODKNF+Poppins-Light"/>
              </a:rPr>
              <a:t>specimen</a:t>
            </a:r>
          </a:p>
          <a:p>
            <a:pPr marL="0" marR="0">
              <a:lnSpc>
                <a:spcPts val="2160"/>
              </a:lnSpc>
              <a:spcBef>
                <a:spcPts val="0"/>
              </a:spcBef>
              <a:spcAft>
                <a:spcPts val="0"/>
              </a:spcAft>
            </a:pPr>
            <a:r>
              <a:rPr dirty="0" sz="1800">
                <a:solidFill>
                  <a:srgbClr val="595959"/>
                </a:solidFill>
                <a:latin typeface="WODKNF+Poppins-Light"/>
                <a:cs typeface="WODKNF+Poppins-Light"/>
              </a:rPr>
              <a:t>book.</a:t>
            </a:r>
            <a:r>
              <a:rPr dirty="0" sz="1800">
                <a:solidFill>
                  <a:srgbClr val="595959"/>
                </a:solidFill>
                <a:latin typeface="WODKNF+Poppins-Light"/>
                <a:cs typeface="WODKNF+Poppins-Light"/>
              </a:rPr>
              <a:t> </a:t>
            </a:r>
            <a:r>
              <a:rPr dirty="0" sz="1800">
                <a:solidFill>
                  <a:srgbClr val="595959"/>
                </a:solidFill>
                <a:latin typeface="WODKNF+Poppins-Light"/>
                <a:cs typeface="WODKNF+Poppins-Light"/>
              </a:rPr>
              <a:t>It</a:t>
            </a:r>
            <a:r>
              <a:rPr dirty="0" sz="1800">
                <a:solidFill>
                  <a:srgbClr val="595959"/>
                </a:solidFill>
                <a:latin typeface="WODKNF+Poppins-Light"/>
                <a:cs typeface="WODKNF+Poppins-Light"/>
              </a:rPr>
              <a:t> </a:t>
            </a:r>
            <a:r>
              <a:rPr dirty="0" sz="1800">
                <a:solidFill>
                  <a:srgbClr val="595959"/>
                </a:solidFill>
                <a:latin typeface="WODKNF+Poppins-Light"/>
                <a:cs typeface="WODKNF+Poppins-Light"/>
              </a:rPr>
              <a:t>has</a:t>
            </a:r>
            <a:r>
              <a:rPr dirty="0" sz="1800">
                <a:solidFill>
                  <a:srgbClr val="595959"/>
                </a:solidFill>
                <a:latin typeface="WODKNF+Poppins-Light"/>
                <a:cs typeface="WODKNF+Poppins-Light"/>
              </a:rPr>
              <a:t> </a:t>
            </a:r>
            <a:r>
              <a:rPr dirty="0" sz="1800">
                <a:solidFill>
                  <a:srgbClr val="595959"/>
                </a:solidFill>
                <a:latin typeface="WODKNF+Poppins-Light"/>
                <a:cs typeface="WODKNF+Poppins-Light"/>
              </a:rPr>
              <a:t>survived</a:t>
            </a:r>
            <a:r>
              <a:rPr dirty="0" sz="1800">
                <a:solidFill>
                  <a:srgbClr val="595959"/>
                </a:solidFill>
                <a:latin typeface="WODKNF+Poppins-Light"/>
                <a:cs typeface="WODKNF+Poppins-Light"/>
              </a:rPr>
              <a:t> </a:t>
            </a:r>
            <a:r>
              <a:rPr dirty="0" sz="1800">
                <a:solidFill>
                  <a:srgbClr val="595959"/>
                </a:solidFill>
                <a:latin typeface="WODKNF+Poppins-Light"/>
                <a:cs typeface="WODKNF+Poppins-Light"/>
              </a:rPr>
              <a:t>not</a:t>
            </a:r>
            <a:r>
              <a:rPr dirty="0" sz="1800">
                <a:solidFill>
                  <a:srgbClr val="595959"/>
                </a:solidFill>
                <a:latin typeface="WODKNF+Poppins-Light"/>
                <a:cs typeface="WODKNF+Poppins-Light"/>
              </a:rPr>
              <a:t> </a:t>
            </a:r>
            <a:r>
              <a:rPr dirty="0" sz="1800">
                <a:solidFill>
                  <a:srgbClr val="595959"/>
                </a:solidFill>
                <a:latin typeface="WODKNF+Poppins-Light"/>
                <a:cs typeface="WODKNF+Poppins-Light"/>
              </a:rPr>
              <a:t>only</a:t>
            </a:r>
            <a:r>
              <a:rPr dirty="0" sz="1800">
                <a:solidFill>
                  <a:srgbClr val="595959"/>
                </a:solidFill>
                <a:latin typeface="WODKNF+Poppins-Light"/>
                <a:cs typeface="WODKNF+Poppins-Light"/>
              </a:rPr>
              <a:t> </a:t>
            </a:r>
            <a:r>
              <a:rPr dirty="0" sz="1800">
                <a:solidFill>
                  <a:srgbClr val="595959"/>
                </a:solidFill>
                <a:latin typeface="WODKNF+Poppins-Light"/>
                <a:cs typeface="WODKNF+Poppins-Light"/>
              </a:rPr>
              <a:t>five</a:t>
            </a:r>
            <a:r>
              <a:rPr dirty="0" sz="1800">
                <a:solidFill>
                  <a:srgbClr val="595959"/>
                </a:solidFill>
                <a:latin typeface="WODKNF+Poppins-Light"/>
                <a:cs typeface="WODKNF+Poppins-Light"/>
              </a:rPr>
              <a:t> </a:t>
            </a:r>
            <a:r>
              <a:rPr dirty="0" sz="1800">
                <a:solidFill>
                  <a:srgbClr val="595959"/>
                </a:solidFill>
                <a:latin typeface="WODKNF+Poppins-Light"/>
                <a:cs typeface="WODKNF+Poppins-Light"/>
              </a:rPr>
              <a:t>centuries,</a:t>
            </a:r>
            <a:r>
              <a:rPr dirty="0" sz="1800">
                <a:solidFill>
                  <a:srgbClr val="595959"/>
                </a:solidFill>
                <a:latin typeface="WODKNF+Poppins-Light"/>
                <a:cs typeface="WODKNF+Poppins-Light"/>
              </a:rPr>
              <a:t> </a:t>
            </a:r>
            <a:r>
              <a:rPr dirty="0" sz="1800">
                <a:solidFill>
                  <a:srgbClr val="595959"/>
                </a:solidFill>
                <a:latin typeface="WODKNF+Poppins-Light"/>
                <a:cs typeface="WODKNF+Poppins-Light"/>
              </a:rPr>
              <a:t>but</a:t>
            </a:r>
            <a:r>
              <a:rPr dirty="0" sz="1800">
                <a:solidFill>
                  <a:srgbClr val="595959"/>
                </a:solidFill>
                <a:latin typeface="WODKNF+Poppins-Light"/>
                <a:cs typeface="WODKNF+Poppins-Light"/>
              </a:rPr>
              <a:t> </a:t>
            </a:r>
            <a:r>
              <a:rPr dirty="0" sz="1800">
                <a:solidFill>
                  <a:srgbClr val="595959"/>
                </a:solidFill>
                <a:latin typeface="WODKNF+Poppins-Light"/>
                <a:cs typeface="WODKNF+Poppins-Light"/>
              </a:rPr>
              <a:t>also</a:t>
            </a:r>
          </a:p>
          <a:p>
            <a:pPr marL="0" marR="0">
              <a:lnSpc>
                <a:spcPts val="2159"/>
              </a:lnSpc>
              <a:spcBef>
                <a:spcPts val="0"/>
              </a:spcBef>
              <a:spcAft>
                <a:spcPts val="0"/>
              </a:spcAft>
            </a:pPr>
            <a:r>
              <a:rPr dirty="0" sz="1800">
                <a:solidFill>
                  <a:srgbClr val="595959"/>
                </a:solidFill>
                <a:latin typeface="WODKNF+Poppins-Light"/>
                <a:cs typeface="WODKNF+Poppins-Light"/>
              </a:rPr>
              <a:t>the</a:t>
            </a:r>
            <a:r>
              <a:rPr dirty="0" sz="1800">
                <a:solidFill>
                  <a:srgbClr val="595959"/>
                </a:solidFill>
                <a:latin typeface="WODKNF+Poppins-Light"/>
                <a:cs typeface="WODKNF+Poppins-Light"/>
              </a:rPr>
              <a:t> </a:t>
            </a:r>
            <a:r>
              <a:rPr dirty="0" sz="1800">
                <a:solidFill>
                  <a:srgbClr val="595959"/>
                </a:solidFill>
                <a:latin typeface="WODKNF+Poppins-Light"/>
                <a:cs typeface="WODKNF+Poppins-Light"/>
              </a:rPr>
              <a:t>leap</a:t>
            </a:r>
            <a:r>
              <a:rPr dirty="0" sz="1800">
                <a:solidFill>
                  <a:srgbClr val="595959"/>
                </a:solidFill>
                <a:latin typeface="WODKNF+Poppins-Light"/>
                <a:cs typeface="WODKNF+Poppins-Light"/>
              </a:rPr>
              <a:t> </a:t>
            </a:r>
            <a:r>
              <a:rPr dirty="0" sz="1800">
                <a:solidFill>
                  <a:srgbClr val="595959"/>
                </a:solidFill>
                <a:latin typeface="WODKNF+Poppins-Light"/>
                <a:cs typeface="WODKNF+Poppins-Light"/>
              </a:rPr>
              <a:t>into</a:t>
            </a:r>
            <a:r>
              <a:rPr dirty="0" sz="1800">
                <a:solidFill>
                  <a:srgbClr val="595959"/>
                </a:solidFill>
                <a:latin typeface="WODKNF+Poppins-Light"/>
                <a:cs typeface="WODKNF+Poppins-Light"/>
              </a:rPr>
              <a:t> </a:t>
            </a:r>
            <a:r>
              <a:rPr dirty="0" sz="1800">
                <a:solidFill>
                  <a:srgbClr val="595959"/>
                </a:solidFill>
                <a:latin typeface="WODKNF+Poppins-Light"/>
                <a:cs typeface="WODKNF+Poppins-Light"/>
              </a:rPr>
              <a:t>electronic</a:t>
            </a:r>
            <a:r>
              <a:rPr dirty="0" sz="1800">
                <a:solidFill>
                  <a:srgbClr val="595959"/>
                </a:solidFill>
                <a:latin typeface="WODKNF+Poppins-Light"/>
                <a:cs typeface="WODKNF+Poppins-Light"/>
              </a:rPr>
              <a:t> </a:t>
            </a:r>
            <a:r>
              <a:rPr dirty="0" sz="1800">
                <a:solidFill>
                  <a:srgbClr val="595959"/>
                </a:solidFill>
                <a:latin typeface="WODKNF+Poppins-Light"/>
                <a:cs typeface="WODKNF+Poppins-Light"/>
              </a:rPr>
              <a:t>typesetting,</a:t>
            </a:r>
            <a:r>
              <a:rPr dirty="0" sz="1800">
                <a:solidFill>
                  <a:srgbClr val="595959"/>
                </a:solidFill>
                <a:latin typeface="WODKNF+Poppins-Light"/>
                <a:cs typeface="WODKNF+Poppins-Light"/>
              </a:rPr>
              <a:t> </a:t>
            </a:r>
            <a:r>
              <a:rPr dirty="0" sz="1800">
                <a:solidFill>
                  <a:srgbClr val="595959"/>
                </a:solidFill>
                <a:latin typeface="WODKNF+Poppins-Light"/>
                <a:cs typeface="WODKNF+Poppins-Light"/>
              </a:rPr>
              <a:t>remaining</a:t>
            </a:r>
          </a:p>
          <a:p>
            <a:pPr marL="0" marR="0">
              <a:lnSpc>
                <a:spcPts val="2160"/>
              </a:lnSpc>
              <a:spcBef>
                <a:spcPts val="0"/>
              </a:spcBef>
              <a:spcAft>
                <a:spcPts val="0"/>
              </a:spcAft>
            </a:pPr>
            <a:r>
              <a:rPr dirty="0" sz="1800">
                <a:solidFill>
                  <a:srgbClr val="595959"/>
                </a:solidFill>
                <a:latin typeface="WODKNF+Poppins-Light"/>
                <a:cs typeface="WODKNF+Poppins-Light"/>
              </a:rPr>
              <a:t>essentially</a:t>
            </a:r>
            <a:r>
              <a:rPr dirty="0" sz="1800">
                <a:solidFill>
                  <a:srgbClr val="595959"/>
                </a:solidFill>
                <a:latin typeface="WODKNF+Poppins-Light"/>
                <a:cs typeface="WODKNF+Poppins-Light"/>
              </a:rPr>
              <a:t> </a:t>
            </a:r>
            <a:r>
              <a:rPr dirty="0" sz="1800">
                <a:solidFill>
                  <a:srgbClr val="595959"/>
                </a:solidFill>
                <a:latin typeface="WODKNF+Poppins-Light"/>
                <a:cs typeface="WODKNF+Poppins-Light"/>
              </a:rPr>
              <a:t>unchanged.</a:t>
            </a:r>
            <a:r>
              <a:rPr dirty="0" sz="1800">
                <a:solidFill>
                  <a:srgbClr val="595959"/>
                </a:solidFill>
                <a:latin typeface="WODKNF+Poppins-Light"/>
                <a:cs typeface="WODKNF+Poppins-Light"/>
              </a:rPr>
              <a:t> </a:t>
            </a:r>
            <a:r>
              <a:rPr dirty="0" sz="1800">
                <a:solidFill>
                  <a:srgbClr val="595959"/>
                </a:solidFill>
                <a:latin typeface="WODKNF+Poppins-Light"/>
                <a:cs typeface="WODKNF+Poppins-Light"/>
              </a:rPr>
              <a:t>It</a:t>
            </a:r>
            <a:r>
              <a:rPr dirty="0" sz="1800">
                <a:solidFill>
                  <a:srgbClr val="595959"/>
                </a:solidFill>
                <a:latin typeface="WODKNF+Poppins-Light"/>
                <a:cs typeface="WODKNF+Poppins-Light"/>
              </a:rPr>
              <a:t> </a:t>
            </a:r>
            <a:r>
              <a:rPr dirty="0" sz="1800">
                <a:solidFill>
                  <a:srgbClr val="595959"/>
                </a:solidFill>
                <a:latin typeface="WODKNF+Poppins-Light"/>
                <a:cs typeface="WODKNF+Poppins-Light"/>
              </a:rPr>
              <a:t>was</a:t>
            </a:r>
            <a:r>
              <a:rPr dirty="0" sz="1800">
                <a:solidFill>
                  <a:srgbClr val="595959"/>
                </a:solidFill>
                <a:latin typeface="WODKNF+Poppins-Light"/>
                <a:cs typeface="WODKNF+Poppins-Light"/>
              </a:rPr>
              <a:t> </a:t>
            </a:r>
            <a:r>
              <a:rPr dirty="0" sz="1800">
                <a:solidFill>
                  <a:srgbClr val="595959"/>
                </a:solidFill>
                <a:latin typeface="WODKNF+Poppins-Light"/>
                <a:cs typeface="WODKNF+Poppins-Light"/>
              </a:rPr>
              <a:t>popularised</a:t>
            </a:r>
            <a:r>
              <a:rPr dirty="0" sz="1800">
                <a:solidFill>
                  <a:srgbClr val="595959"/>
                </a:solidFill>
                <a:latin typeface="WODKNF+Poppins-Light"/>
                <a:cs typeface="WODKNF+Poppins-Light"/>
              </a:rPr>
              <a:t> </a:t>
            </a:r>
            <a:r>
              <a:rPr dirty="0" sz="1800">
                <a:solidFill>
                  <a:srgbClr val="595959"/>
                </a:solidFill>
                <a:latin typeface="WODKNF+Poppins-Light"/>
                <a:cs typeface="WODKNF+Poppins-Light"/>
              </a:rPr>
              <a:t>in</a:t>
            </a:r>
            <a:r>
              <a:rPr dirty="0" sz="1800">
                <a:solidFill>
                  <a:srgbClr val="595959"/>
                </a:solidFill>
                <a:latin typeface="WODKNF+Poppins-Light"/>
                <a:cs typeface="WODKNF+Poppins-Light"/>
              </a:rPr>
              <a:t> </a:t>
            </a:r>
            <a:r>
              <a:rPr dirty="0" sz="1800">
                <a:solidFill>
                  <a:srgbClr val="595959"/>
                </a:solidFill>
                <a:latin typeface="WODKNF+Poppins-Light"/>
                <a:cs typeface="WODKNF+Poppins-Light"/>
              </a:rPr>
              <a:t>the</a:t>
            </a:r>
          </a:p>
          <a:p>
            <a:pPr marL="0" marR="0">
              <a:lnSpc>
                <a:spcPts val="2160"/>
              </a:lnSpc>
              <a:spcBef>
                <a:spcPts val="0"/>
              </a:spcBef>
              <a:spcAft>
                <a:spcPts val="0"/>
              </a:spcAft>
            </a:pPr>
            <a:r>
              <a:rPr dirty="0" sz="1800">
                <a:solidFill>
                  <a:srgbClr val="595959"/>
                </a:solidFill>
                <a:latin typeface="WODKNF+Poppins-Light"/>
                <a:cs typeface="WODKNF+Poppins-Light"/>
              </a:rPr>
              <a:t>1960s</a:t>
            </a:r>
            <a:r>
              <a:rPr dirty="0" sz="1800">
                <a:solidFill>
                  <a:srgbClr val="595959"/>
                </a:solidFill>
                <a:latin typeface="WODKNF+Poppins-Light"/>
                <a:cs typeface="WODKNF+Poppins-Light"/>
              </a:rPr>
              <a:t> </a:t>
            </a:r>
            <a:r>
              <a:rPr dirty="0" sz="1800">
                <a:solidFill>
                  <a:srgbClr val="595959"/>
                </a:solidFill>
                <a:latin typeface="WODKNF+Poppins-Light"/>
                <a:cs typeface="WODKNF+Poppins-Light"/>
              </a:rPr>
              <a:t>with</a:t>
            </a:r>
            <a:r>
              <a:rPr dirty="0" sz="1800">
                <a:solidFill>
                  <a:srgbClr val="595959"/>
                </a:solidFill>
                <a:latin typeface="WODKNF+Poppins-Light"/>
                <a:cs typeface="WODKNF+Poppins-Light"/>
              </a:rPr>
              <a:t> </a:t>
            </a:r>
            <a:r>
              <a:rPr dirty="0" sz="1800">
                <a:solidFill>
                  <a:srgbClr val="595959"/>
                </a:solidFill>
                <a:latin typeface="WODKNF+Poppins-Light"/>
                <a:cs typeface="WODKNF+Poppins-Light"/>
              </a:rPr>
              <a:t>the</a:t>
            </a:r>
            <a:r>
              <a:rPr dirty="0" sz="1800">
                <a:solidFill>
                  <a:srgbClr val="595959"/>
                </a:solidFill>
                <a:latin typeface="WODKNF+Poppins-Light"/>
                <a:cs typeface="WODKNF+Poppins-Light"/>
              </a:rPr>
              <a:t> </a:t>
            </a:r>
            <a:r>
              <a:rPr dirty="0" sz="1800">
                <a:solidFill>
                  <a:srgbClr val="595959"/>
                </a:solidFill>
                <a:latin typeface="WODKNF+Poppins-Light"/>
                <a:cs typeface="WODKNF+Poppins-Light"/>
              </a:rPr>
              <a:t>release</a:t>
            </a:r>
            <a:r>
              <a:rPr dirty="0" sz="1800">
                <a:solidFill>
                  <a:srgbClr val="595959"/>
                </a:solidFill>
                <a:latin typeface="WODKNF+Poppins-Light"/>
                <a:cs typeface="WODKNF+Poppins-Light"/>
              </a:rPr>
              <a:t> </a:t>
            </a:r>
            <a:r>
              <a:rPr dirty="0" sz="1800">
                <a:solidFill>
                  <a:srgbClr val="595959"/>
                </a:solidFill>
                <a:latin typeface="WODKNF+Poppins-Light"/>
                <a:cs typeface="WODKNF+Poppins-Light"/>
              </a:rPr>
              <a:t>of</a:t>
            </a:r>
            <a:r>
              <a:rPr dirty="0" sz="1800">
                <a:solidFill>
                  <a:srgbClr val="595959"/>
                </a:solidFill>
                <a:latin typeface="WODKNF+Poppins-Light"/>
                <a:cs typeface="WODKNF+Poppins-Light"/>
              </a:rPr>
              <a:t> </a:t>
            </a:r>
            <a:r>
              <a:rPr dirty="0" sz="1800">
                <a:solidFill>
                  <a:srgbClr val="595959"/>
                </a:solidFill>
                <a:latin typeface="WODKNF+Poppins-Light"/>
                <a:cs typeface="WODKNF+Poppins-Light"/>
              </a:rPr>
              <a:t>Letraset</a:t>
            </a:r>
            <a:r>
              <a:rPr dirty="0" sz="1800">
                <a:solidFill>
                  <a:srgbClr val="595959"/>
                </a:solidFill>
                <a:latin typeface="WODKNF+Poppins-Light"/>
                <a:cs typeface="WODKNF+Poppins-Light"/>
              </a:rPr>
              <a:t> </a:t>
            </a:r>
            <a:r>
              <a:rPr dirty="0" sz="1800">
                <a:solidFill>
                  <a:srgbClr val="595959"/>
                </a:solidFill>
                <a:latin typeface="WODKNF+Poppins-Light"/>
                <a:cs typeface="WODKNF+Poppins-Light"/>
              </a:rPr>
              <a:t>sheets</a:t>
            </a:r>
            <a:r>
              <a:rPr dirty="0" sz="1800">
                <a:solidFill>
                  <a:srgbClr val="595959"/>
                </a:solidFill>
                <a:latin typeface="WODKNF+Poppins-Light"/>
                <a:cs typeface="WODKNF+Poppins-Light"/>
              </a:rPr>
              <a:t> </a:t>
            </a:r>
            <a:r>
              <a:rPr dirty="0" sz="1800">
                <a:solidFill>
                  <a:srgbClr val="595959"/>
                </a:solidFill>
                <a:latin typeface="WODKNF+Poppins-Light"/>
                <a:cs typeface="WODKNF+Poppins-Light"/>
              </a:rPr>
              <a:t>containing</a:t>
            </a:r>
          </a:p>
          <a:p>
            <a:pPr marL="0" marR="0">
              <a:lnSpc>
                <a:spcPts val="2159"/>
              </a:lnSpc>
              <a:spcBef>
                <a:spcPts val="0"/>
              </a:spcBef>
              <a:spcAft>
                <a:spcPts val="0"/>
              </a:spcAft>
            </a:pPr>
            <a:r>
              <a:rPr dirty="0" sz="1800">
                <a:solidFill>
                  <a:srgbClr val="595959"/>
                </a:solidFill>
                <a:latin typeface="WODKNF+Poppins-Light"/>
                <a:cs typeface="WODKNF+Poppins-Light"/>
              </a:rPr>
              <a:t>Lorem</a:t>
            </a:r>
            <a:r>
              <a:rPr dirty="0" sz="1800">
                <a:solidFill>
                  <a:srgbClr val="595959"/>
                </a:solidFill>
                <a:latin typeface="WODKNF+Poppins-Light"/>
                <a:cs typeface="WODKNF+Poppins-Light"/>
              </a:rPr>
              <a:t> </a:t>
            </a:r>
            <a:r>
              <a:rPr dirty="0" sz="1800">
                <a:solidFill>
                  <a:srgbClr val="595959"/>
                </a:solidFill>
                <a:latin typeface="WODKNF+Poppins-Light"/>
                <a:cs typeface="WODKNF+Poppins-Light"/>
              </a:rPr>
              <a:t>Ipsum</a:t>
            </a:r>
            <a:r>
              <a:rPr dirty="0" sz="1800">
                <a:solidFill>
                  <a:srgbClr val="595959"/>
                </a:solidFill>
                <a:latin typeface="WODKNF+Poppins-Light"/>
                <a:cs typeface="WODKNF+Poppins-Light"/>
              </a:rPr>
              <a:t> </a:t>
            </a:r>
            <a:r>
              <a:rPr dirty="0" sz="1800">
                <a:solidFill>
                  <a:srgbClr val="595959"/>
                </a:solidFill>
                <a:latin typeface="WODKNF+Poppins-Light"/>
                <a:cs typeface="WODKNF+Poppins-Light"/>
              </a:rPr>
              <a:t>passages,</a:t>
            </a:r>
            <a:r>
              <a:rPr dirty="0" sz="1800">
                <a:solidFill>
                  <a:srgbClr val="595959"/>
                </a:solidFill>
                <a:latin typeface="WODKNF+Poppins-Light"/>
                <a:cs typeface="WODKNF+Poppins-Light"/>
              </a:rPr>
              <a:t> </a:t>
            </a:r>
            <a:r>
              <a:rPr dirty="0" sz="1800">
                <a:solidFill>
                  <a:srgbClr val="595959"/>
                </a:solidFill>
                <a:latin typeface="WODKNF+Poppins-Light"/>
                <a:cs typeface="WODKNF+Poppins-Light"/>
              </a:rPr>
              <a:t>and</a:t>
            </a:r>
            <a:r>
              <a:rPr dirty="0" sz="1800">
                <a:solidFill>
                  <a:srgbClr val="595959"/>
                </a:solidFill>
                <a:latin typeface="WODKNF+Poppins-Light"/>
                <a:cs typeface="WODKNF+Poppins-Light"/>
              </a:rPr>
              <a:t> </a:t>
            </a:r>
            <a:r>
              <a:rPr dirty="0" sz="1800">
                <a:solidFill>
                  <a:srgbClr val="595959"/>
                </a:solidFill>
                <a:latin typeface="WODKNF+Poppins-Light"/>
                <a:cs typeface="WODKNF+Poppins-Light"/>
              </a:rPr>
              <a:t>more</a:t>
            </a:r>
            <a:r>
              <a:rPr dirty="0" sz="1800">
                <a:solidFill>
                  <a:srgbClr val="595959"/>
                </a:solidFill>
                <a:latin typeface="WODKNF+Poppins-Light"/>
                <a:cs typeface="WODKNF+Poppins-Light"/>
              </a:rPr>
              <a:t> </a:t>
            </a:r>
            <a:r>
              <a:rPr dirty="0" sz="1800">
                <a:solidFill>
                  <a:srgbClr val="595959"/>
                </a:solidFill>
                <a:latin typeface="WODKNF+Poppins-Light"/>
                <a:cs typeface="WODKNF+Poppins-Light"/>
              </a:rPr>
              <a:t>recently</a:t>
            </a:r>
            <a:r>
              <a:rPr dirty="0" sz="1800">
                <a:solidFill>
                  <a:srgbClr val="595959"/>
                </a:solidFill>
                <a:latin typeface="WODKNF+Poppins-Light"/>
                <a:cs typeface="WODKNF+Poppins-Light"/>
              </a:rPr>
              <a:t> </a:t>
            </a:r>
            <a:r>
              <a:rPr dirty="0" sz="1800">
                <a:solidFill>
                  <a:srgbClr val="595959"/>
                </a:solidFill>
                <a:latin typeface="WODKNF+Poppins-Light"/>
                <a:cs typeface="WODKNF+Poppins-Light"/>
              </a:rPr>
              <a:t>with</a:t>
            </a:r>
          </a:p>
          <a:p>
            <a:pPr marL="0" marR="0">
              <a:lnSpc>
                <a:spcPts val="2159"/>
              </a:lnSpc>
              <a:spcBef>
                <a:spcPts val="0"/>
              </a:spcBef>
              <a:spcAft>
                <a:spcPts val="0"/>
              </a:spcAft>
            </a:pPr>
            <a:r>
              <a:rPr dirty="0" sz="1800">
                <a:solidFill>
                  <a:srgbClr val="595959"/>
                </a:solidFill>
                <a:latin typeface="WODKNF+Poppins-Light"/>
                <a:cs typeface="WODKNF+Poppins-Light"/>
              </a:rPr>
              <a:t>desktop</a:t>
            </a:r>
            <a:r>
              <a:rPr dirty="0" sz="1800">
                <a:solidFill>
                  <a:srgbClr val="595959"/>
                </a:solidFill>
                <a:latin typeface="WODKNF+Poppins-Light"/>
                <a:cs typeface="WODKNF+Poppins-Light"/>
              </a:rPr>
              <a:t> </a:t>
            </a:r>
            <a:r>
              <a:rPr dirty="0" sz="1800">
                <a:solidFill>
                  <a:srgbClr val="595959"/>
                </a:solidFill>
                <a:latin typeface="WODKNF+Poppins-Light"/>
                <a:cs typeface="WODKNF+Poppins-Light"/>
              </a:rPr>
              <a:t>publishing</a:t>
            </a:r>
            <a:r>
              <a:rPr dirty="0" sz="1800">
                <a:solidFill>
                  <a:srgbClr val="595959"/>
                </a:solidFill>
                <a:latin typeface="WODKNF+Poppins-Light"/>
                <a:cs typeface="WODKNF+Poppins-Light"/>
              </a:rPr>
              <a:t> </a:t>
            </a:r>
            <a:r>
              <a:rPr dirty="0" sz="1800">
                <a:solidFill>
                  <a:srgbClr val="595959"/>
                </a:solidFill>
                <a:latin typeface="WODKNF+Poppins-Light"/>
                <a:cs typeface="WODKNF+Poppins-Light"/>
              </a:rPr>
              <a:t>software</a:t>
            </a:r>
            <a:r>
              <a:rPr dirty="0" sz="1800">
                <a:solidFill>
                  <a:srgbClr val="595959"/>
                </a:solidFill>
                <a:latin typeface="WODKNF+Poppins-Light"/>
                <a:cs typeface="WODKNF+Poppins-Light"/>
              </a:rPr>
              <a:t> </a:t>
            </a:r>
            <a:r>
              <a:rPr dirty="0" sz="1800">
                <a:solidFill>
                  <a:srgbClr val="595959"/>
                </a:solidFill>
                <a:latin typeface="WODKNF+Poppins-Light"/>
                <a:cs typeface="WODKNF+Poppins-Light"/>
              </a:rPr>
              <a:t>like</a:t>
            </a:r>
            <a:r>
              <a:rPr dirty="0" sz="1800">
                <a:solidFill>
                  <a:srgbClr val="595959"/>
                </a:solidFill>
                <a:latin typeface="WODKNF+Poppins-Light"/>
                <a:cs typeface="WODKNF+Poppins-Light"/>
              </a:rPr>
              <a:t> </a:t>
            </a:r>
            <a:r>
              <a:rPr dirty="0" sz="1800">
                <a:solidFill>
                  <a:srgbClr val="595959"/>
                </a:solidFill>
                <a:latin typeface="WODKNF+Poppins-Light"/>
                <a:cs typeface="WODKNF+Poppins-Light"/>
              </a:rPr>
              <a:t>Aldus</a:t>
            </a:r>
            <a:r>
              <a:rPr dirty="0" sz="1800">
                <a:solidFill>
                  <a:srgbClr val="595959"/>
                </a:solidFill>
                <a:latin typeface="WODKNF+Poppins-Light"/>
                <a:cs typeface="WODKNF+Poppins-Light"/>
              </a:rPr>
              <a:t> </a:t>
            </a:r>
            <a:r>
              <a:rPr dirty="0" sz="1800">
                <a:solidFill>
                  <a:srgbClr val="595959"/>
                </a:solidFill>
                <a:latin typeface="WODKNF+Poppins-Light"/>
                <a:cs typeface="WODKNF+Poppins-Light"/>
              </a:rPr>
              <a:t>PageMaker</a:t>
            </a:r>
          </a:p>
          <a:p>
            <a:pPr marL="0" marR="0">
              <a:lnSpc>
                <a:spcPts val="2160"/>
              </a:lnSpc>
              <a:spcBef>
                <a:spcPts val="0"/>
              </a:spcBef>
              <a:spcAft>
                <a:spcPts val="0"/>
              </a:spcAft>
            </a:pPr>
            <a:r>
              <a:rPr dirty="0" sz="1800">
                <a:solidFill>
                  <a:srgbClr val="595959"/>
                </a:solidFill>
                <a:latin typeface="WODKNF+Poppins-Light"/>
                <a:cs typeface="WODKNF+Poppins-Light"/>
              </a:rPr>
              <a:t>including</a:t>
            </a:r>
            <a:r>
              <a:rPr dirty="0" sz="1800">
                <a:solidFill>
                  <a:srgbClr val="595959"/>
                </a:solidFill>
                <a:latin typeface="WODKNF+Poppins-Light"/>
                <a:cs typeface="WODKNF+Poppins-Light"/>
              </a:rPr>
              <a:t> </a:t>
            </a:r>
            <a:r>
              <a:rPr dirty="0" sz="1800">
                <a:solidFill>
                  <a:srgbClr val="595959"/>
                </a:solidFill>
                <a:latin typeface="WODKNF+Poppins-Light"/>
                <a:cs typeface="WODKNF+Poppins-Light"/>
              </a:rPr>
              <a:t>versions</a:t>
            </a:r>
            <a:r>
              <a:rPr dirty="0" sz="1800">
                <a:solidFill>
                  <a:srgbClr val="595959"/>
                </a:solidFill>
                <a:latin typeface="WODKNF+Poppins-Light"/>
                <a:cs typeface="WODKNF+Poppins-Light"/>
              </a:rPr>
              <a:t> </a:t>
            </a:r>
            <a:r>
              <a:rPr dirty="0" sz="1800">
                <a:solidFill>
                  <a:srgbClr val="595959"/>
                </a:solidFill>
                <a:latin typeface="WODKNF+Poppins-Light"/>
                <a:cs typeface="WODKNF+Poppins-Light"/>
              </a:rPr>
              <a:t>of</a:t>
            </a:r>
            <a:r>
              <a:rPr dirty="0" sz="1800">
                <a:solidFill>
                  <a:srgbClr val="595959"/>
                </a:solidFill>
                <a:latin typeface="WODKNF+Poppins-Light"/>
                <a:cs typeface="WODKNF+Poppins-Light"/>
              </a:rPr>
              <a:t> </a:t>
            </a:r>
            <a:r>
              <a:rPr dirty="0" sz="1800">
                <a:solidFill>
                  <a:srgbClr val="595959"/>
                </a:solidFill>
                <a:latin typeface="WODKNF+Poppins-Light"/>
                <a:cs typeface="WODKNF+Poppins-Light"/>
              </a:rPr>
              <a:t>Lorem</a:t>
            </a:r>
            <a:r>
              <a:rPr dirty="0" sz="1800">
                <a:solidFill>
                  <a:srgbClr val="595959"/>
                </a:solidFill>
                <a:latin typeface="WODKNF+Poppins-Light"/>
                <a:cs typeface="WODKNF+Poppins-Light"/>
              </a:rPr>
              <a:t> </a:t>
            </a:r>
            <a:r>
              <a:rPr dirty="0" sz="1800">
                <a:solidFill>
                  <a:srgbClr val="595959"/>
                </a:solidFill>
                <a:latin typeface="WODKNF+Poppins-Light"/>
                <a:cs typeface="WODKNF+Poppins-Light"/>
              </a:rPr>
              <a:t>Ipsum.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9205965" y="2799678"/>
            <a:ext cx="6762584" cy="368045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520"/>
              </a:lnSpc>
              <a:spcBef>
                <a:spcPts val="0"/>
              </a:spcBef>
              <a:spcAft>
                <a:spcPts val="0"/>
              </a:spcAft>
            </a:pPr>
            <a:r>
              <a:rPr dirty="0" sz="1800">
                <a:solidFill>
                  <a:srgbClr val="595959"/>
                </a:solidFill>
                <a:latin typeface="WODKNF+Poppins-Light"/>
                <a:cs typeface="WODKNF+Poppins-Light"/>
              </a:rPr>
              <a:t>Lorem</a:t>
            </a:r>
            <a:r>
              <a:rPr dirty="0" sz="1800">
                <a:solidFill>
                  <a:srgbClr val="595959"/>
                </a:solidFill>
                <a:latin typeface="WODKNF+Poppins-Light"/>
                <a:cs typeface="WODKNF+Poppins-Light"/>
              </a:rPr>
              <a:t> </a:t>
            </a:r>
            <a:r>
              <a:rPr dirty="0" sz="1800">
                <a:solidFill>
                  <a:srgbClr val="595959"/>
                </a:solidFill>
                <a:latin typeface="WODKNF+Poppins-Light"/>
                <a:cs typeface="WODKNF+Poppins-Light"/>
              </a:rPr>
              <a:t>Ipsumꢀis</a:t>
            </a:r>
            <a:r>
              <a:rPr dirty="0" sz="1800">
                <a:solidFill>
                  <a:srgbClr val="595959"/>
                </a:solidFill>
                <a:latin typeface="WODKNF+Poppins-Light"/>
                <a:cs typeface="WODKNF+Poppins-Light"/>
              </a:rPr>
              <a:t> </a:t>
            </a:r>
            <a:r>
              <a:rPr dirty="0" sz="1800">
                <a:solidFill>
                  <a:srgbClr val="595959"/>
                </a:solidFill>
                <a:latin typeface="WODKNF+Poppins-Light"/>
                <a:cs typeface="WODKNF+Poppins-Light"/>
              </a:rPr>
              <a:t>simply</a:t>
            </a:r>
            <a:r>
              <a:rPr dirty="0" sz="1800">
                <a:solidFill>
                  <a:srgbClr val="595959"/>
                </a:solidFill>
                <a:latin typeface="WODKNF+Poppins-Light"/>
                <a:cs typeface="WODKNF+Poppins-Light"/>
              </a:rPr>
              <a:t> </a:t>
            </a:r>
            <a:r>
              <a:rPr dirty="0" sz="1800">
                <a:solidFill>
                  <a:srgbClr val="595959"/>
                </a:solidFill>
                <a:latin typeface="WODKNF+Poppins-Light"/>
                <a:cs typeface="WODKNF+Poppins-Light"/>
              </a:rPr>
              <a:t>dummy</a:t>
            </a:r>
            <a:r>
              <a:rPr dirty="0" sz="1800">
                <a:solidFill>
                  <a:srgbClr val="595959"/>
                </a:solidFill>
                <a:latin typeface="WODKNF+Poppins-Light"/>
                <a:cs typeface="WODKNF+Poppins-Light"/>
              </a:rPr>
              <a:t> </a:t>
            </a:r>
            <a:r>
              <a:rPr dirty="0" sz="1800">
                <a:solidFill>
                  <a:srgbClr val="595959"/>
                </a:solidFill>
                <a:latin typeface="WODKNF+Poppins-Light"/>
                <a:cs typeface="WODKNF+Poppins-Light"/>
              </a:rPr>
              <a:t>text</a:t>
            </a:r>
            <a:r>
              <a:rPr dirty="0" sz="1800">
                <a:solidFill>
                  <a:srgbClr val="595959"/>
                </a:solidFill>
                <a:latin typeface="WODKNF+Poppins-Light"/>
                <a:cs typeface="WODKNF+Poppins-Light"/>
              </a:rPr>
              <a:t> </a:t>
            </a:r>
            <a:r>
              <a:rPr dirty="0" sz="1800">
                <a:solidFill>
                  <a:srgbClr val="595959"/>
                </a:solidFill>
                <a:latin typeface="WODKNF+Poppins-Light"/>
                <a:cs typeface="WODKNF+Poppins-Light"/>
              </a:rPr>
              <a:t>of</a:t>
            </a:r>
            <a:r>
              <a:rPr dirty="0" sz="1800">
                <a:solidFill>
                  <a:srgbClr val="595959"/>
                </a:solidFill>
                <a:latin typeface="WODKNF+Poppins-Light"/>
                <a:cs typeface="WODKNF+Poppins-Light"/>
              </a:rPr>
              <a:t> </a:t>
            </a:r>
            <a:r>
              <a:rPr dirty="0" sz="1800">
                <a:solidFill>
                  <a:srgbClr val="595959"/>
                </a:solidFill>
                <a:latin typeface="WODKNF+Poppins-Light"/>
                <a:cs typeface="WODKNF+Poppins-Light"/>
              </a:rPr>
              <a:t>the</a:t>
            </a:r>
            <a:r>
              <a:rPr dirty="0" sz="1800">
                <a:solidFill>
                  <a:srgbClr val="595959"/>
                </a:solidFill>
                <a:latin typeface="WODKNF+Poppins-Light"/>
                <a:cs typeface="WODKNF+Poppins-Light"/>
              </a:rPr>
              <a:t> </a:t>
            </a:r>
            <a:r>
              <a:rPr dirty="0" sz="1800">
                <a:solidFill>
                  <a:srgbClr val="595959"/>
                </a:solidFill>
                <a:latin typeface="WODKNF+Poppins-Light"/>
                <a:cs typeface="WODKNF+Poppins-Light"/>
              </a:rPr>
              <a:t>printing</a:t>
            </a:r>
          </a:p>
          <a:p>
            <a:pPr marL="0" marR="0">
              <a:lnSpc>
                <a:spcPts val="2159"/>
              </a:lnSpc>
              <a:spcBef>
                <a:spcPts val="0"/>
              </a:spcBef>
              <a:spcAft>
                <a:spcPts val="0"/>
              </a:spcAft>
            </a:pPr>
            <a:r>
              <a:rPr dirty="0" sz="1800">
                <a:solidFill>
                  <a:srgbClr val="595959"/>
                </a:solidFill>
                <a:latin typeface="WODKNF+Poppins-Light"/>
                <a:cs typeface="WODKNF+Poppins-Light"/>
              </a:rPr>
              <a:t>and</a:t>
            </a:r>
            <a:r>
              <a:rPr dirty="0" sz="1800">
                <a:solidFill>
                  <a:srgbClr val="595959"/>
                </a:solidFill>
                <a:latin typeface="WODKNF+Poppins-Light"/>
                <a:cs typeface="WODKNF+Poppins-Light"/>
              </a:rPr>
              <a:t> </a:t>
            </a:r>
            <a:r>
              <a:rPr dirty="0" sz="1800">
                <a:solidFill>
                  <a:srgbClr val="595959"/>
                </a:solidFill>
                <a:latin typeface="WODKNF+Poppins-Light"/>
                <a:cs typeface="WODKNF+Poppins-Light"/>
              </a:rPr>
              <a:t>typesetting</a:t>
            </a:r>
            <a:r>
              <a:rPr dirty="0" sz="1800">
                <a:solidFill>
                  <a:srgbClr val="595959"/>
                </a:solidFill>
                <a:latin typeface="WODKNF+Poppins-Light"/>
                <a:cs typeface="WODKNF+Poppins-Light"/>
              </a:rPr>
              <a:t> </a:t>
            </a:r>
            <a:r>
              <a:rPr dirty="0" sz="1800">
                <a:solidFill>
                  <a:srgbClr val="595959"/>
                </a:solidFill>
                <a:latin typeface="WODKNF+Poppins-Light"/>
                <a:cs typeface="WODKNF+Poppins-Light"/>
              </a:rPr>
              <a:t>industry.</a:t>
            </a:r>
            <a:r>
              <a:rPr dirty="0" sz="1800">
                <a:solidFill>
                  <a:srgbClr val="595959"/>
                </a:solidFill>
                <a:latin typeface="WODKNF+Poppins-Light"/>
                <a:cs typeface="WODKNF+Poppins-Light"/>
              </a:rPr>
              <a:t> </a:t>
            </a:r>
            <a:r>
              <a:rPr dirty="0" sz="1800">
                <a:solidFill>
                  <a:srgbClr val="595959"/>
                </a:solidFill>
                <a:latin typeface="WODKNF+Poppins-Light"/>
                <a:cs typeface="WODKNF+Poppins-Light"/>
              </a:rPr>
              <a:t>Lorem</a:t>
            </a:r>
            <a:r>
              <a:rPr dirty="0" sz="1800">
                <a:solidFill>
                  <a:srgbClr val="595959"/>
                </a:solidFill>
                <a:latin typeface="WODKNF+Poppins-Light"/>
                <a:cs typeface="WODKNF+Poppins-Light"/>
              </a:rPr>
              <a:t> </a:t>
            </a:r>
            <a:r>
              <a:rPr dirty="0" sz="1800">
                <a:solidFill>
                  <a:srgbClr val="595959"/>
                </a:solidFill>
                <a:latin typeface="WODKNF+Poppins-Light"/>
                <a:cs typeface="WODKNF+Poppins-Light"/>
              </a:rPr>
              <a:t>Ipsum</a:t>
            </a:r>
            <a:r>
              <a:rPr dirty="0" sz="1800">
                <a:solidFill>
                  <a:srgbClr val="595959"/>
                </a:solidFill>
                <a:latin typeface="WODKNF+Poppins-Light"/>
                <a:cs typeface="WODKNF+Poppins-Light"/>
              </a:rPr>
              <a:t> </a:t>
            </a:r>
            <a:r>
              <a:rPr dirty="0" sz="1800">
                <a:solidFill>
                  <a:srgbClr val="595959"/>
                </a:solidFill>
                <a:latin typeface="WODKNF+Poppins-Light"/>
                <a:cs typeface="WODKNF+Poppins-Light"/>
              </a:rPr>
              <a:t>has</a:t>
            </a:r>
            <a:r>
              <a:rPr dirty="0" sz="1800">
                <a:solidFill>
                  <a:srgbClr val="595959"/>
                </a:solidFill>
                <a:latin typeface="WODKNF+Poppins-Light"/>
                <a:cs typeface="WODKNF+Poppins-Light"/>
              </a:rPr>
              <a:t> </a:t>
            </a:r>
            <a:r>
              <a:rPr dirty="0" sz="1800">
                <a:solidFill>
                  <a:srgbClr val="595959"/>
                </a:solidFill>
                <a:latin typeface="WODKNF+Poppins-Light"/>
                <a:cs typeface="WODKNF+Poppins-Light"/>
              </a:rPr>
              <a:t>been</a:t>
            </a:r>
            <a:r>
              <a:rPr dirty="0" sz="1800">
                <a:solidFill>
                  <a:srgbClr val="595959"/>
                </a:solidFill>
                <a:latin typeface="WODKNF+Poppins-Light"/>
                <a:cs typeface="WODKNF+Poppins-Light"/>
              </a:rPr>
              <a:t> </a:t>
            </a:r>
            <a:r>
              <a:rPr dirty="0" sz="1800">
                <a:solidFill>
                  <a:srgbClr val="595959"/>
                </a:solidFill>
                <a:latin typeface="WODKNF+Poppins-Light"/>
                <a:cs typeface="WODKNF+Poppins-Light"/>
              </a:rPr>
              <a:t>the</a:t>
            </a:r>
          </a:p>
          <a:p>
            <a:pPr marL="0" marR="0">
              <a:lnSpc>
                <a:spcPts val="2160"/>
              </a:lnSpc>
              <a:spcBef>
                <a:spcPts val="0"/>
              </a:spcBef>
              <a:spcAft>
                <a:spcPts val="0"/>
              </a:spcAft>
            </a:pPr>
            <a:r>
              <a:rPr dirty="0" sz="1800">
                <a:solidFill>
                  <a:srgbClr val="595959"/>
                </a:solidFill>
                <a:latin typeface="WODKNF+Poppins-Light"/>
                <a:cs typeface="WODKNF+Poppins-Light"/>
              </a:rPr>
              <a:t>industry's</a:t>
            </a:r>
            <a:r>
              <a:rPr dirty="0" sz="1800">
                <a:solidFill>
                  <a:srgbClr val="595959"/>
                </a:solidFill>
                <a:latin typeface="WODKNF+Poppins-Light"/>
                <a:cs typeface="WODKNF+Poppins-Light"/>
              </a:rPr>
              <a:t> </a:t>
            </a:r>
            <a:r>
              <a:rPr dirty="0" sz="1800">
                <a:solidFill>
                  <a:srgbClr val="595959"/>
                </a:solidFill>
                <a:latin typeface="WODKNF+Poppins-Light"/>
                <a:cs typeface="WODKNF+Poppins-Light"/>
              </a:rPr>
              <a:t>standard</a:t>
            </a:r>
            <a:r>
              <a:rPr dirty="0" sz="1800">
                <a:solidFill>
                  <a:srgbClr val="595959"/>
                </a:solidFill>
                <a:latin typeface="WODKNF+Poppins-Light"/>
                <a:cs typeface="WODKNF+Poppins-Light"/>
              </a:rPr>
              <a:t> </a:t>
            </a:r>
            <a:r>
              <a:rPr dirty="0" sz="1800">
                <a:solidFill>
                  <a:srgbClr val="595959"/>
                </a:solidFill>
                <a:latin typeface="WODKNF+Poppins-Light"/>
                <a:cs typeface="WODKNF+Poppins-Light"/>
              </a:rPr>
              <a:t>dummy</a:t>
            </a:r>
            <a:r>
              <a:rPr dirty="0" sz="1800">
                <a:solidFill>
                  <a:srgbClr val="595959"/>
                </a:solidFill>
                <a:latin typeface="WODKNF+Poppins-Light"/>
                <a:cs typeface="WODKNF+Poppins-Light"/>
              </a:rPr>
              <a:t> </a:t>
            </a:r>
            <a:r>
              <a:rPr dirty="0" sz="1800">
                <a:solidFill>
                  <a:srgbClr val="595959"/>
                </a:solidFill>
                <a:latin typeface="WODKNF+Poppins-Light"/>
                <a:cs typeface="WODKNF+Poppins-Light"/>
              </a:rPr>
              <a:t>text</a:t>
            </a:r>
            <a:r>
              <a:rPr dirty="0" sz="1800">
                <a:solidFill>
                  <a:srgbClr val="595959"/>
                </a:solidFill>
                <a:latin typeface="WODKNF+Poppins-Light"/>
                <a:cs typeface="WODKNF+Poppins-Light"/>
              </a:rPr>
              <a:t> </a:t>
            </a:r>
            <a:r>
              <a:rPr dirty="0" sz="1800">
                <a:solidFill>
                  <a:srgbClr val="595959"/>
                </a:solidFill>
                <a:latin typeface="WODKNF+Poppins-Light"/>
                <a:cs typeface="WODKNF+Poppins-Light"/>
              </a:rPr>
              <a:t>ever</a:t>
            </a:r>
            <a:r>
              <a:rPr dirty="0" sz="1800">
                <a:solidFill>
                  <a:srgbClr val="595959"/>
                </a:solidFill>
                <a:latin typeface="WODKNF+Poppins-Light"/>
                <a:cs typeface="WODKNF+Poppins-Light"/>
              </a:rPr>
              <a:t> </a:t>
            </a:r>
            <a:r>
              <a:rPr dirty="0" sz="1800">
                <a:solidFill>
                  <a:srgbClr val="595959"/>
                </a:solidFill>
                <a:latin typeface="WODKNF+Poppins-Light"/>
                <a:cs typeface="WODKNF+Poppins-Light"/>
              </a:rPr>
              <a:t>since</a:t>
            </a:r>
            <a:r>
              <a:rPr dirty="0" sz="1800">
                <a:solidFill>
                  <a:srgbClr val="595959"/>
                </a:solidFill>
                <a:latin typeface="WODKNF+Poppins-Light"/>
                <a:cs typeface="WODKNF+Poppins-Light"/>
              </a:rPr>
              <a:t> </a:t>
            </a:r>
            <a:r>
              <a:rPr dirty="0" sz="1800">
                <a:solidFill>
                  <a:srgbClr val="595959"/>
                </a:solidFill>
                <a:latin typeface="WODKNF+Poppins-Light"/>
                <a:cs typeface="WODKNF+Poppins-Light"/>
              </a:rPr>
              <a:t>the</a:t>
            </a:r>
          </a:p>
          <a:p>
            <a:pPr marL="0" marR="0">
              <a:lnSpc>
                <a:spcPts val="2159"/>
              </a:lnSpc>
              <a:spcBef>
                <a:spcPts val="0"/>
              </a:spcBef>
              <a:spcAft>
                <a:spcPts val="0"/>
              </a:spcAft>
            </a:pPr>
            <a:r>
              <a:rPr dirty="0" sz="1800">
                <a:solidFill>
                  <a:srgbClr val="595959"/>
                </a:solidFill>
                <a:latin typeface="WODKNF+Poppins-Light"/>
                <a:cs typeface="WODKNF+Poppins-Light"/>
              </a:rPr>
              <a:t>1500s,</a:t>
            </a:r>
            <a:r>
              <a:rPr dirty="0" sz="1800">
                <a:solidFill>
                  <a:srgbClr val="595959"/>
                </a:solidFill>
                <a:latin typeface="WODKNF+Poppins-Light"/>
                <a:cs typeface="WODKNF+Poppins-Light"/>
              </a:rPr>
              <a:t> </a:t>
            </a:r>
            <a:r>
              <a:rPr dirty="0" sz="1800">
                <a:solidFill>
                  <a:srgbClr val="595959"/>
                </a:solidFill>
                <a:latin typeface="WODKNF+Poppins-Light"/>
                <a:cs typeface="WODKNF+Poppins-Light"/>
              </a:rPr>
              <a:t>when</a:t>
            </a:r>
            <a:r>
              <a:rPr dirty="0" sz="1800">
                <a:solidFill>
                  <a:srgbClr val="595959"/>
                </a:solidFill>
                <a:latin typeface="WODKNF+Poppins-Light"/>
                <a:cs typeface="WODKNF+Poppins-Light"/>
              </a:rPr>
              <a:t> </a:t>
            </a:r>
            <a:r>
              <a:rPr dirty="0" sz="1800">
                <a:solidFill>
                  <a:srgbClr val="595959"/>
                </a:solidFill>
                <a:latin typeface="WODKNF+Poppins-Light"/>
                <a:cs typeface="WODKNF+Poppins-Light"/>
              </a:rPr>
              <a:t>an</a:t>
            </a:r>
            <a:r>
              <a:rPr dirty="0" sz="1800">
                <a:solidFill>
                  <a:srgbClr val="595959"/>
                </a:solidFill>
                <a:latin typeface="WODKNF+Poppins-Light"/>
                <a:cs typeface="WODKNF+Poppins-Light"/>
              </a:rPr>
              <a:t> </a:t>
            </a:r>
            <a:r>
              <a:rPr dirty="0" sz="1800">
                <a:solidFill>
                  <a:srgbClr val="595959"/>
                </a:solidFill>
                <a:latin typeface="WODKNF+Poppins-Light"/>
                <a:cs typeface="WODKNF+Poppins-Light"/>
              </a:rPr>
              <a:t>unknown</a:t>
            </a:r>
            <a:r>
              <a:rPr dirty="0" sz="1800">
                <a:solidFill>
                  <a:srgbClr val="595959"/>
                </a:solidFill>
                <a:latin typeface="WODKNF+Poppins-Light"/>
                <a:cs typeface="WODKNF+Poppins-Light"/>
              </a:rPr>
              <a:t> </a:t>
            </a:r>
            <a:r>
              <a:rPr dirty="0" sz="1800">
                <a:solidFill>
                  <a:srgbClr val="595959"/>
                </a:solidFill>
                <a:latin typeface="WODKNF+Poppins-Light"/>
                <a:cs typeface="WODKNF+Poppins-Light"/>
              </a:rPr>
              <a:t>printer</a:t>
            </a:r>
            <a:r>
              <a:rPr dirty="0" sz="1800">
                <a:solidFill>
                  <a:srgbClr val="595959"/>
                </a:solidFill>
                <a:latin typeface="WODKNF+Poppins-Light"/>
                <a:cs typeface="WODKNF+Poppins-Light"/>
              </a:rPr>
              <a:t> </a:t>
            </a:r>
            <a:r>
              <a:rPr dirty="0" sz="1800">
                <a:solidFill>
                  <a:srgbClr val="595959"/>
                </a:solidFill>
                <a:latin typeface="WODKNF+Poppins-Light"/>
                <a:cs typeface="WODKNF+Poppins-Light"/>
              </a:rPr>
              <a:t>took</a:t>
            </a:r>
            <a:r>
              <a:rPr dirty="0" sz="1800">
                <a:solidFill>
                  <a:srgbClr val="595959"/>
                </a:solidFill>
                <a:latin typeface="WODKNF+Poppins-Light"/>
                <a:cs typeface="WODKNF+Poppins-Light"/>
              </a:rPr>
              <a:t> </a:t>
            </a:r>
            <a:r>
              <a:rPr dirty="0" sz="1800">
                <a:solidFill>
                  <a:srgbClr val="595959"/>
                </a:solidFill>
                <a:latin typeface="WODKNF+Poppins-Light"/>
                <a:cs typeface="WODKNF+Poppins-Light"/>
              </a:rPr>
              <a:t>a</a:t>
            </a:r>
            <a:r>
              <a:rPr dirty="0" sz="1800">
                <a:solidFill>
                  <a:srgbClr val="595959"/>
                </a:solidFill>
                <a:latin typeface="WODKNF+Poppins-Light"/>
                <a:cs typeface="WODKNF+Poppins-Light"/>
              </a:rPr>
              <a:t> </a:t>
            </a:r>
            <a:r>
              <a:rPr dirty="0" sz="1800">
                <a:solidFill>
                  <a:srgbClr val="595959"/>
                </a:solidFill>
                <a:latin typeface="WODKNF+Poppins-Light"/>
                <a:cs typeface="WODKNF+Poppins-Light"/>
              </a:rPr>
              <a:t>galley</a:t>
            </a:r>
            <a:r>
              <a:rPr dirty="0" sz="1800">
                <a:solidFill>
                  <a:srgbClr val="595959"/>
                </a:solidFill>
                <a:latin typeface="WODKNF+Poppins-Light"/>
                <a:cs typeface="WODKNF+Poppins-Light"/>
              </a:rPr>
              <a:t> </a:t>
            </a:r>
            <a:r>
              <a:rPr dirty="0" sz="1800">
                <a:solidFill>
                  <a:srgbClr val="595959"/>
                </a:solidFill>
                <a:latin typeface="WODKNF+Poppins-Light"/>
                <a:cs typeface="WODKNF+Poppins-Light"/>
              </a:rPr>
              <a:t>of</a:t>
            </a:r>
          </a:p>
          <a:p>
            <a:pPr marL="0" marR="0">
              <a:lnSpc>
                <a:spcPts val="2160"/>
              </a:lnSpc>
              <a:spcBef>
                <a:spcPts val="0"/>
              </a:spcBef>
              <a:spcAft>
                <a:spcPts val="0"/>
              </a:spcAft>
            </a:pPr>
            <a:r>
              <a:rPr dirty="0" sz="1800">
                <a:solidFill>
                  <a:srgbClr val="595959"/>
                </a:solidFill>
                <a:latin typeface="WODKNF+Poppins-Light"/>
                <a:cs typeface="WODKNF+Poppins-Light"/>
              </a:rPr>
              <a:t>type</a:t>
            </a:r>
            <a:r>
              <a:rPr dirty="0" sz="1800">
                <a:solidFill>
                  <a:srgbClr val="595959"/>
                </a:solidFill>
                <a:latin typeface="WODKNF+Poppins-Light"/>
                <a:cs typeface="WODKNF+Poppins-Light"/>
              </a:rPr>
              <a:t> </a:t>
            </a:r>
            <a:r>
              <a:rPr dirty="0" sz="1800">
                <a:solidFill>
                  <a:srgbClr val="595959"/>
                </a:solidFill>
                <a:latin typeface="WODKNF+Poppins-Light"/>
                <a:cs typeface="WODKNF+Poppins-Light"/>
              </a:rPr>
              <a:t>and</a:t>
            </a:r>
            <a:r>
              <a:rPr dirty="0" sz="1800">
                <a:solidFill>
                  <a:srgbClr val="595959"/>
                </a:solidFill>
                <a:latin typeface="WODKNF+Poppins-Light"/>
                <a:cs typeface="WODKNF+Poppins-Light"/>
              </a:rPr>
              <a:t> </a:t>
            </a:r>
            <a:r>
              <a:rPr dirty="0" sz="1800">
                <a:solidFill>
                  <a:srgbClr val="595959"/>
                </a:solidFill>
                <a:latin typeface="WODKNF+Poppins-Light"/>
                <a:cs typeface="WODKNF+Poppins-Light"/>
              </a:rPr>
              <a:t>scrambled</a:t>
            </a:r>
            <a:r>
              <a:rPr dirty="0" sz="1800">
                <a:solidFill>
                  <a:srgbClr val="595959"/>
                </a:solidFill>
                <a:latin typeface="WODKNF+Poppins-Light"/>
                <a:cs typeface="WODKNF+Poppins-Light"/>
              </a:rPr>
              <a:t> </a:t>
            </a:r>
            <a:r>
              <a:rPr dirty="0" sz="1800">
                <a:solidFill>
                  <a:srgbClr val="595959"/>
                </a:solidFill>
                <a:latin typeface="WODKNF+Poppins-Light"/>
                <a:cs typeface="WODKNF+Poppins-Light"/>
              </a:rPr>
              <a:t>it</a:t>
            </a:r>
            <a:r>
              <a:rPr dirty="0" sz="1800">
                <a:solidFill>
                  <a:srgbClr val="595959"/>
                </a:solidFill>
                <a:latin typeface="WODKNF+Poppins-Light"/>
                <a:cs typeface="WODKNF+Poppins-Light"/>
              </a:rPr>
              <a:t> </a:t>
            </a:r>
            <a:r>
              <a:rPr dirty="0" sz="1800">
                <a:solidFill>
                  <a:srgbClr val="595959"/>
                </a:solidFill>
                <a:latin typeface="WODKNF+Poppins-Light"/>
                <a:cs typeface="WODKNF+Poppins-Light"/>
              </a:rPr>
              <a:t>to</a:t>
            </a:r>
            <a:r>
              <a:rPr dirty="0" sz="1800">
                <a:solidFill>
                  <a:srgbClr val="595959"/>
                </a:solidFill>
                <a:latin typeface="WODKNF+Poppins-Light"/>
                <a:cs typeface="WODKNF+Poppins-Light"/>
              </a:rPr>
              <a:t> </a:t>
            </a:r>
            <a:r>
              <a:rPr dirty="0" sz="1800">
                <a:solidFill>
                  <a:srgbClr val="595959"/>
                </a:solidFill>
                <a:latin typeface="WODKNF+Poppins-Light"/>
                <a:cs typeface="WODKNF+Poppins-Light"/>
              </a:rPr>
              <a:t>make</a:t>
            </a:r>
            <a:r>
              <a:rPr dirty="0" sz="1800">
                <a:solidFill>
                  <a:srgbClr val="595959"/>
                </a:solidFill>
                <a:latin typeface="WODKNF+Poppins-Light"/>
                <a:cs typeface="WODKNF+Poppins-Light"/>
              </a:rPr>
              <a:t> </a:t>
            </a:r>
            <a:r>
              <a:rPr dirty="0" sz="1800">
                <a:solidFill>
                  <a:srgbClr val="595959"/>
                </a:solidFill>
                <a:latin typeface="WODKNF+Poppins-Light"/>
                <a:cs typeface="WODKNF+Poppins-Light"/>
              </a:rPr>
              <a:t>a</a:t>
            </a:r>
            <a:r>
              <a:rPr dirty="0" sz="1800">
                <a:solidFill>
                  <a:srgbClr val="595959"/>
                </a:solidFill>
                <a:latin typeface="WODKNF+Poppins-Light"/>
                <a:cs typeface="WODKNF+Poppins-Light"/>
              </a:rPr>
              <a:t> </a:t>
            </a:r>
            <a:r>
              <a:rPr dirty="0" sz="1800">
                <a:solidFill>
                  <a:srgbClr val="595959"/>
                </a:solidFill>
                <a:latin typeface="WODKNF+Poppins-Light"/>
                <a:cs typeface="WODKNF+Poppins-Light"/>
              </a:rPr>
              <a:t>type</a:t>
            </a:r>
            <a:r>
              <a:rPr dirty="0" sz="1800">
                <a:solidFill>
                  <a:srgbClr val="595959"/>
                </a:solidFill>
                <a:latin typeface="WODKNF+Poppins-Light"/>
                <a:cs typeface="WODKNF+Poppins-Light"/>
              </a:rPr>
              <a:t> </a:t>
            </a:r>
            <a:r>
              <a:rPr dirty="0" sz="1800">
                <a:solidFill>
                  <a:srgbClr val="595959"/>
                </a:solidFill>
                <a:latin typeface="WODKNF+Poppins-Light"/>
                <a:cs typeface="WODKNF+Poppins-Light"/>
              </a:rPr>
              <a:t>specimen</a:t>
            </a:r>
          </a:p>
          <a:p>
            <a:pPr marL="0" marR="0">
              <a:lnSpc>
                <a:spcPts val="2160"/>
              </a:lnSpc>
              <a:spcBef>
                <a:spcPts val="0"/>
              </a:spcBef>
              <a:spcAft>
                <a:spcPts val="0"/>
              </a:spcAft>
            </a:pPr>
            <a:r>
              <a:rPr dirty="0" sz="1800">
                <a:solidFill>
                  <a:srgbClr val="595959"/>
                </a:solidFill>
                <a:latin typeface="WODKNF+Poppins-Light"/>
                <a:cs typeface="WODKNF+Poppins-Light"/>
              </a:rPr>
              <a:t>book.</a:t>
            </a:r>
            <a:r>
              <a:rPr dirty="0" sz="1800">
                <a:solidFill>
                  <a:srgbClr val="595959"/>
                </a:solidFill>
                <a:latin typeface="WODKNF+Poppins-Light"/>
                <a:cs typeface="WODKNF+Poppins-Light"/>
              </a:rPr>
              <a:t> </a:t>
            </a:r>
            <a:r>
              <a:rPr dirty="0" sz="1800">
                <a:solidFill>
                  <a:srgbClr val="595959"/>
                </a:solidFill>
                <a:latin typeface="WODKNF+Poppins-Light"/>
                <a:cs typeface="WODKNF+Poppins-Light"/>
              </a:rPr>
              <a:t>It</a:t>
            </a:r>
            <a:r>
              <a:rPr dirty="0" sz="1800">
                <a:solidFill>
                  <a:srgbClr val="595959"/>
                </a:solidFill>
                <a:latin typeface="WODKNF+Poppins-Light"/>
                <a:cs typeface="WODKNF+Poppins-Light"/>
              </a:rPr>
              <a:t> </a:t>
            </a:r>
            <a:r>
              <a:rPr dirty="0" sz="1800">
                <a:solidFill>
                  <a:srgbClr val="595959"/>
                </a:solidFill>
                <a:latin typeface="WODKNF+Poppins-Light"/>
                <a:cs typeface="WODKNF+Poppins-Light"/>
              </a:rPr>
              <a:t>has</a:t>
            </a:r>
            <a:r>
              <a:rPr dirty="0" sz="1800">
                <a:solidFill>
                  <a:srgbClr val="595959"/>
                </a:solidFill>
                <a:latin typeface="WODKNF+Poppins-Light"/>
                <a:cs typeface="WODKNF+Poppins-Light"/>
              </a:rPr>
              <a:t> </a:t>
            </a:r>
            <a:r>
              <a:rPr dirty="0" sz="1800">
                <a:solidFill>
                  <a:srgbClr val="595959"/>
                </a:solidFill>
                <a:latin typeface="WODKNF+Poppins-Light"/>
                <a:cs typeface="WODKNF+Poppins-Light"/>
              </a:rPr>
              <a:t>survived</a:t>
            </a:r>
            <a:r>
              <a:rPr dirty="0" sz="1800">
                <a:solidFill>
                  <a:srgbClr val="595959"/>
                </a:solidFill>
                <a:latin typeface="WODKNF+Poppins-Light"/>
                <a:cs typeface="WODKNF+Poppins-Light"/>
              </a:rPr>
              <a:t> </a:t>
            </a:r>
            <a:r>
              <a:rPr dirty="0" sz="1800">
                <a:solidFill>
                  <a:srgbClr val="595959"/>
                </a:solidFill>
                <a:latin typeface="WODKNF+Poppins-Light"/>
                <a:cs typeface="WODKNF+Poppins-Light"/>
              </a:rPr>
              <a:t>not</a:t>
            </a:r>
            <a:r>
              <a:rPr dirty="0" sz="1800">
                <a:solidFill>
                  <a:srgbClr val="595959"/>
                </a:solidFill>
                <a:latin typeface="WODKNF+Poppins-Light"/>
                <a:cs typeface="WODKNF+Poppins-Light"/>
              </a:rPr>
              <a:t> </a:t>
            </a:r>
            <a:r>
              <a:rPr dirty="0" sz="1800">
                <a:solidFill>
                  <a:srgbClr val="595959"/>
                </a:solidFill>
                <a:latin typeface="WODKNF+Poppins-Light"/>
                <a:cs typeface="WODKNF+Poppins-Light"/>
              </a:rPr>
              <a:t>only</a:t>
            </a:r>
            <a:r>
              <a:rPr dirty="0" sz="1800">
                <a:solidFill>
                  <a:srgbClr val="595959"/>
                </a:solidFill>
                <a:latin typeface="WODKNF+Poppins-Light"/>
                <a:cs typeface="WODKNF+Poppins-Light"/>
              </a:rPr>
              <a:t> </a:t>
            </a:r>
            <a:r>
              <a:rPr dirty="0" sz="1800">
                <a:solidFill>
                  <a:srgbClr val="595959"/>
                </a:solidFill>
                <a:latin typeface="WODKNF+Poppins-Light"/>
                <a:cs typeface="WODKNF+Poppins-Light"/>
              </a:rPr>
              <a:t>five</a:t>
            </a:r>
            <a:r>
              <a:rPr dirty="0" sz="1800">
                <a:solidFill>
                  <a:srgbClr val="595959"/>
                </a:solidFill>
                <a:latin typeface="WODKNF+Poppins-Light"/>
                <a:cs typeface="WODKNF+Poppins-Light"/>
              </a:rPr>
              <a:t> </a:t>
            </a:r>
            <a:r>
              <a:rPr dirty="0" sz="1800">
                <a:solidFill>
                  <a:srgbClr val="595959"/>
                </a:solidFill>
                <a:latin typeface="WODKNF+Poppins-Light"/>
                <a:cs typeface="WODKNF+Poppins-Light"/>
              </a:rPr>
              <a:t>centuries,</a:t>
            </a:r>
            <a:r>
              <a:rPr dirty="0" sz="1800">
                <a:solidFill>
                  <a:srgbClr val="595959"/>
                </a:solidFill>
                <a:latin typeface="WODKNF+Poppins-Light"/>
                <a:cs typeface="WODKNF+Poppins-Light"/>
              </a:rPr>
              <a:t> </a:t>
            </a:r>
            <a:r>
              <a:rPr dirty="0" sz="1800">
                <a:solidFill>
                  <a:srgbClr val="595959"/>
                </a:solidFill>
                <a:latin typeface="WODKNF+Poppins-Light"/>
                <a:cs typeface="WODKNF+Poppins-Light"/>
              </a:rPr>
              <a:t>but</a:t>
            </a:r>
            <a:r>
              <a:rPr dirty="0" sz="1800">
                <a:solidFill>
                  <a:srgbClr val="595959"/>
                </a:solidFill>
                <a:latin typeface="WODKNF+Poppins-Light"/>
                <a:cs typeface="WODKNF+Poppins-Light"/>
              </a:rPr>
              <a:t> </a:t>
            </a:r>
            <a:r>
              <a:rPr dirty="0" sz="1800">
                <a:solidFill>
                  <a:srgbClr val="595959"/>
                </a:solidFill>
                <a:latin typeface="WODKNF+Poppins-Light"/>
                <a:cs typeface="WODKNF+Poppins-Light"/>
              </a:rPr>
              <a:t>also</a:t>
            </a:r>
          </a:p>
          <a:p>
            <a:pPr marL="0" marR="0">
              <a:lnSpc>
                <a:spcPts val="2159"/>
              </a:lnSpc>
              <a:spcBef>
                <a:spcPts val="0"/>
              </a:spcBef>
              <a:spcAft>
                <a:spcPts val="0"/>
              </a:spcAft>
            </a:pPr>
            <a:r>
              <a:rPr dirty="0" sz="1800">
                <a:solidFill>
                  <a:srgbClr val="595959"/>
                </a:solidFill>
                <a:latin typeface="WODKNF+Poppins-Light"/>
                <a:cs typeface="WODKNF+Poppins-Light"/>
              </a:rPr>
              <a:t>the</a:t>
            </a:r>
            <a:r>
              <a:rPr dirty="0" sz="1800">
                <a:solidFill>
                  <a:srgbClr val="595959"/>
                </a:solidFill>
                <a:latin typeface="WODKNF+Poppins-Light"/>
                <a:cs typeface="WODKNF+Poppins-Light"/>
              </a:rPr>
              <a:t> </a:t>
            </a:r>
            <a:r>
              <a:rPr dirty="0" sz="1800">
                <a:solidFill>
                  <a:srgbClr val="595959"/>
                </a:solidFill>
                <a:latin typeface="WODKNF+Poppins-Light"/>
                <a:cs typeface="WODKNF+Poppins-Light"/>
              </a:rPr>
              <a:t>leap</a:t>
            </a:r>
            <a:r>
              <a:rPr dirty="0" sz="1800">
                <a:solidFill>
                  <a:srgbClr val="595959"/>
                </a:solidFill>
                <a:latin typeface="WODKNF+Poppins-Light"/>
                <a:cs typeface="WODKNF+Poppins-Light"/>
              </a:rPr>
              <a:t> </a:t>
            </a:r>
            <a:r>
              <a:rPr dirty="0" sz="1800">
                <a:solidFill>
                  <a:srgbClr val="595959"/>
                </a:solidFill>
                <a:latin typeface="WODKNF+Poppins-Light"/>
                <a:cs typeface="WODKNF+Poppins-Light"/>
              </a:rPr>
              <a:t>into</a:t>
            </a:r>
            <a:r>
              <a:rPr dirty="0" sz="1800">
                <a:solidFill>
                  <a:srgbClr val="595959"/>
                </a:solidFill>
                <a:latin typeface="WODKNF+Poppins-Light"/>
                <a:cs typeface="WODKNF+Poppins-Light"/>
              </a:rPr>
              <a:t> </a:t>
            </a:r>
            <a:r>
              <a:rPr dirty="0" sz="1800">
                <a:solidFill>
                  <a:srgbClr val="595959"/>
                </a:solidFill>
                <a:latin typeface="WODKNF+Poppins-Light"/>
                <a:cs typeface="WODKNF+Poppins-Light"/>
              </a:rPr>
              <a:t>electronic</a:t>
            </a:r>
            <a:r>
              <a:rPr dirty="0" sz="1800">
                <a:solidFill>
                  <a:srgbClr val="595959"/>
                </a:solidFill>
                <a:latin typeface="WODKNF+Poppins-Light"/>
                <a:cs typeface="WODKNF+Poppins-Light"/>
              </a:rPr>
              <a:t> </a:t>
            </a:r>
            <a:r>
              <a:rPr dirty="0" sz="1800">
                <a:solidFill>
                  <a:srgbClr val="595959"/>
                </a:solidFill>
                <a:latin typeface="WODKNF+Poppins-Light"/>
                <a:cs typeface="WODKNF+Poppins-Light"/>
              </a:rPr>
              <a:t>typesetting,</a:t>
            </a:r>
            <a:r>
              <a:rPr dirty="0" sz="1800">
                <a:solidFill>
                  <a:srgbClr val="595959"/>
                </a:solidFill>
                <a:latin typeface="WODKNF+Poppins-Light"/>
                <a:cs typeface="WODKNF+Poppins-Light"/>
              </a:rPr>
              <a:t> </a:t>
            </a:r>
            <a:r>
              <a:rPr dirty="0" sz="1800">
                <a:solidFill>
                  <a:srgbClr val="595959"/>
                </a:solidFill>
                <a:latin typeface="WODKNF+Poppins-Light"/>
                <a:cs typeface="WODKNF+Poppins-Light"/>
              </a:rPr>
              <a:t>remaining</a:t>
            </a:r>
          </a:p>
          <a:p>
            <a:pPr marL="0" marR="0">
              <a:lnSpc>
                <a:spcPts val="2160"/>
              </a:lnSpc>
              <a:spcBef>
                <a:spcPts val="0"/>
              </a:spcBef>
              <a:spcAft>
                <a:spcPts val="0"/>
              </a:spcAft>
            </a:pPr>
            <a:r>
              <a:rPr dirty="0" sz="1800">
                <a:solidFill>
                  <a:srgbClr val="595959"/>
                </a:solidFill>
                <a:latin typeface="WODKNF+Poppins-Light"/>
                <a:cs typeface="WODKNF+Poppins-Light"/>
              </a:rPr>
              <a:t>essentially</a:t>
            </a:r>
            <a:r>
              <a:rPr dirty="0" sz="1800">
                <a:solidFill>
                  <a:srgbClr val="595959"/>
                </a:solidFill>
                <a:latin typeface="WODKNF+Poppins-Light"/>
                <a:cs typeface="WODKNF+Poppins-Light"/>
              </a:rPr>
              <a:t> </a:t>
            </a:r>
            <a:r>
              <a:rPr dirty="0" sz="1800">
                <a:solidFill>
                  <a:srgbClr val="595959"/>
                </a:solidFill>
                <a:latin typeface="WODKNF+Poppins-Light"/>
                <a:cs typeface="WODKNF+Poppins-Light"/>
              </a:rPr>
              <a:t>unchanged.</a:t>
            </a:r>
            <a:r>
              <a:rPr dirty="0" sz="1800">
                <a:solidFill>
                  <a:srgbClr val="595959"/>
                </a:solidFill>
                <a:latin typeface="WODKNF+Poppins-Light"/>
                <a:cs typeface="WODKNF+Poppins-Light"/>
              </a:rPr>
              <a:t> </a:t>
            </a:r>
            <a:r>
              <a:rPr dirty="0" sz="1800">
                <a:solidFill>
                  <a:srgbClr val="595959"/>
                </a:solidFill>
                <a:latin typeface="WODKNF+Poppins-Light"/>
                <a:cs typeface="WODKNF+Poppins-Light"/>
              </a:rPr>
              <a:t>It</a:t>
            </a:r>
            <a:r>
              <a:rPr dirty="0" sz="1800">
                <a:solidFill>
                  <a:srgbClr val="595959"/>
                </a:solidFill>
                <a:latin typeface="WODKNF+Poppins-Light"/>
                <a:cs typeface="WODKNF+Poppins-Light"/>
              </a:rPr>
              <a:t> </a:t>
            </a:r>
            <a:r>
              <a:rPr dirty="0" sz="1800">
                <a:solidFill>
                  <a:srgbClr val="595959"/>
                </a:solidFill>
                <a:latin typeface="WODKNF+Poppins-Light"/>
                <a:cs typeface="WODKNF+Poppins-Light"/>
              </a:rPr>
              <a:t>was</a:t>
            </a:r>
            <a:r>
              <a:rPr dirty="0" sz="1800">
                <a:solidFill>
                  <a:srgbClr val="595959"/>
                </a:solidFill>
                <a:latin typeface="WODKNF+Poppins-Light"/>
                <a:cs typeface="WODKNF+Poppins-Light"/>
              </a:rPr>
              <a:t> </a:t>
            </a:r>
            <a:r>
              <a:rPr dirty="0" sz="1800">
                <a:solidFill>
                  <a:srgbClr val="595959"/>
                </a:solidFill>
                <a:latin typeface="WODKNF+Poppins-Light"/>
                <a:cs typeface="WODKNF+Poppins-Light"/>
              </a:rPr>
              <a:t>popularised</a:t>
            </a:r>
            <a:r>
              <a:rPr dirty="0" sz="1800">
                <a:solidFill>
                  <a:srgbClr val="595959"/>
                </a:solidFill>
                <a:latin typeface="WODKNF+Poppins-Light"/>
                <a:cs typeface="WODKNF+Poppins-Light"/>
              </a:rPr>
              <a:t> </a:t>
            </a:r>
            <a:r>
              <a:rPr dirty="0" sz="1800">
                <a:solidFill>
                  <a:srgbClr val="595959"/>
                </a:solidFill>
                <a:latin typeface="WODKNF+Poppins-Light"/>
                <a:cs typeface="WODKNF+Poppins-Light"/>
              </a:rPr>
              <a:t>in</a:t>
            </a:r>
            <a:r>
              <a:rPr dirty="0" sz="1800">
                <a:solidFill>
                  <a:srgbClr val="595959"/>
                </a:solidFill>
                <a:latin typeface="WODKNF+Poppins-Light"/>
                <a:cs typeface="WODKNF+Poppins-Light"/>
              </a:rPr>
              <a:t> </a:t>
            </a:r>
            <a:r>
              <a:rPr dirty="0" sz="1800">
                <a:solidFill>
                  <a:srgbClr val="595959"/>
                </a:solidFill>
                <a:latin typeface="WODKNF+Poppins-Light"/>
                <a:cs typeface="WODKNF+Poppins-Light"/>
              </a:rPr>
              <a:t>the</a:t>
            </a:r>
          </a:p>
          <a:p>
            <a:pPr marL="0" marR="0">
              <a:lnSpc>
                <a:spcPts val="2160"/>
              </a:lnSpc>
              <a:spcBef>
                <a:spcPts val="0"/>
              </a:spcBef>
              <a:spcAft>
                <a:spcPts val="0"/>
              </a:spcAft>
            </a:pPr>
            <a:r>
              <a:rPr dirty="0" sz="1800">
                <a:solidFill>
                  <a:srgbClr val="595959"/>
                </a:solidFill>
                <a:latin typeface="WODKNF+Poppins-Light"/>
                <a:cs typeface="WODKNF+Poppins-Light"/>
              </a:rPr>
              <a:t>1960s</a:t>
            </a:r>
            <a:r>
              <a:rPr dirty="0" sz="1800">
                <a:solidFill>
                  <a:srgbClr val="595959"/>
                </a:solidFill>
                <a:latin typeface="WODKNF+Poppins-Light"/>
                <a:cs typeface="WODKNF+Poppins-Light"/>
              </a:rPr>
              <a:t> </a:t>
            </a:r>
            <a:r>
              <a:rPr dirty="0" sz="1800">
                <a:solidFill>
                  <a:srgbClr val="595959"/>
                </a:solidFill>
                <a:latin typeface="WODKNF+Poppins-Light"/>
                <a:cs typeface="WODKNF+Poppins-Light"/>
              </a:rPr>
              <a:t>with</a:t>
            </a:r>
            <a:r>
              <a:rPr dirty="0" sz="1800">
                <a:solidFill>
                  <a:srgbClr val="595959"/>
                </a:solidFill>
                <a:latin typeface="WODKNF+Poppins-Light"/>
                <a:cs typeface="WODKNF+Poppins-Light"/>
              </a:rPr>
              <a:t> </a:t>
            </a:r>
            <a:r>
              <a:rPr dirty="0" sz="1800">
                <a:solidFill>
                  <a:srgbClr val="595959"/>
                </a:solidFill>
                <a:latin typeface="WODKNF+Poppins-Light"/>
                <a:cs typeface="WODKNF+Poppins-Light"/>
              </a:rPr>
              <a:t>the</a:t>
            </a:r>
            <a:r>
              <a:rPr dirty="0" sz="1800">
                <a:solidFill>
                  <a:srgbClr val="595959"/>
                </a:solidFill>
                <a:latin typeface="WODKNF+Poppins-Light"/>
                <a:cs typeface="WODKNF+Poppins-Light"/>
              </a:rPr>
              <a:t> </a:t>
            </a:r>
            <a:r>
              <a:rPr dirty="0" sz="1800">
                <a:solidFill>
                  <a:srgbClr val="595959"/>
                </a:solidFill>
                <a:latin typeface="WODKNF+Poppins-Light"/>
                <a:cs typeface="WODKNF+Poppins-Light"/>
              </a:rPr>
              <a:t>release</a:t>
            </a:r>
            <a:r>
              <a:rPr dirty="0" sz="1800">
                <a:solidFill>
                  <a:srgbClr val="595959"/>
                </a:solidFill>
                <a:latin typeface="WODKNF+Poppins-Light"/>
                <a:cs typeface="WODKNF+Poppins-Light"/>
              </a:rPr>
              <a:t> </a:t>
            </a:r>
            <a:r>
              <a:rPr dirty="0" sz="1800">
                <a:solidFill>
                  <a:srgbClr val="595959"/>
                </a:solidFill>
                <a:latin typeface="WODKNF+Poppins-Light"/>
                <a:cs typeface="WODKNF+Poppins-Light"/>
              </a:rPr>
              <a:t>of</a:t>
            </a:r>
            <a:r>
              <a:rPr dirty="0" sz="1800">
                <a:solidFill>
                  <a:srgbClr val="595959"/>
                </a:solidFill>
                <a:latin typeface="WODKNF+Poppins-Light"/>
                <a:cs typeface="WODKNF+Poppins-Light"/>
              </a:rPr>
              <a:t> </a:t>
            </a:r>
            <a:r>
              <a:rPr dirty="0" sz="1800">
                <a:solidFill>
                  <a:srgbClr val="595959"/>
                </a:solidFill>
                <a:latin typeface="WODKNF+Poppins-Light"/>
                <a:cs typeface="WODKNF+Poppins-Light"/>
              </a:rPr>
              <a:t>Letraset</a:t>
            </a:r>
            <a:r>
              <a:rPr dirty="0" sz="1800">
                <a:solidFill>
                  <a:srgbClr val="595959"/>
                </a:solidFill>
                <a:latin typeface="WODKNF+Poppins-Light"/>
                <a:cs typeface="WODKNF+Poppins-Light"/>
              </a:rPr>
              <a:t> </a:t>
            </a:r>
            <a:r>
              <a:rPr dirty="0" sz="1800">
                <a:solidFill>
                  <a:srgbClr val="595959"/>
                </a:solidFill>
                <a:latin typeface="WODKNF+Poppins-Light"/>
                <a:cs typeface="WODKNF+Poppins-Light"/>
              </a:rPr>
              <a:t>sheets</a:t>
            </a:r>
            <a:r>
              <a:rPr dirty="0" sz="1800">
                <a:solidFill>
                  <a:srgbClr val="595959"/>
                </a:solidFill>
                <a:latin typeface="WODKNF+Poppins-Light"/>
                <a:cs typeface="WODKNF+Poppins-Light"/>
              </a:rPr>
              <a:t> </a:t>
            </a:r>
            <a:r>
              <a:rPr dirty="0" sz="1800">
                <a:solidFill>
                  <a:srgbClr val="595959"/>
                </a:solidFill>
                <a:latin typeface="WODKNF+Poppins-Light"/>
                <a:cs typeface="WODKNF+Poppins-Light"/>
              </a:rPr>
              <a:t>containing</a:t>
            </a:r>
          </a:p>
          <a:p>
            <a:pPr marL="0" marR="0">
              <a:lnSpc>
                <a:spcPts val="2159"/>
              </a:lnSpc>
              <a:spcBef>
                <a:spcPts val="0"/>
              </a:spcBef>
              <a:spcAft>
                <a:spcPts val="0"/>
              </a:spcAft>
            </a:pPr>
            <a:r>
              <a:rPr dirty="0" sz="1800">
                <a:solidFill>
                  <a:srgbClr val="595959"/>
                </a:solidFill>
                <a:latin typeface="WODKNF+Poppins-Light"/>
                <a:cs typeface="WODKNF+Poppins-Light"/>
              </a:rPr>
              <a:t>Lorem</a:t>
            </a:r>
            <a:r>
              <a:rPr dirty="0" sz="1800">
                <a:solidFill>
                  <a:srgbClr val="595959"/>
                </a:solidFill>
                <a:latin typeface="WODKNF+Poppins-Light"/>
                <a:cs typeface="WODKNF+Poppins-Light"/>
              </a:rPr>
              <a:t> </a:t>
            </a:r>
            <a:r>
              <a:rPr dirty="0" sz="1800">
                <a:solidFill>
                  <a:srgbClr val="595959"/>
                </a:solidFill>
                <a:latin typeface="WODKNF+Poppins-Light"/>
                <a:cs typeface="WODKNF+Poppins-Light"/>
              </a:rPr>
              <a:t>Ipsum</a:t>
            </a:r>
            <a:r>
              <a:rPr dirty="0" sz="1800">
                <a:solidFill>
                  <a:srgbClr val="595959"/>
                </a:solidFill>
                <a:latin typeface="WODKNF+Poppins-Light"/>
                <a:cs typeface="WODKNF+Poppins-Light"/>
              </a:rPr>
              <a:t> </a:t>
            </a:r>
            <a:r>
              <a:rPr dirty="0" sz="1800">
                <a:solidFill>
                  <a:srgbClr val="595959"/>
                </a:solidFill>
                <a:latin typeface="WODKNF+Poppins-Light"/>
                <a:cs typeface="WODKNF+Poppins-Light"/>
              </a:rPr>
              <a:t>passages,</a:t>
            </a:r>
            <a:r>
              <a:rPr dirty="0" sz="1800">
                <a:solidFill>
                  <a:srgbClr val="595959"/>
                </a:solidFill>
                <a:latin typeface="WODKNF+Poppins-Light"/>
                <a:cs typeface="WODKNF+Poppins-Light"/>
              </a:rPr>
              <a:t> </a:t>
            </a:r>
            <a:r>
              <a:rPr dirty="0" sz="1800">
                <a:solidFill>
                  <a:srgbClr val="595959"/>
                </a:solidFill>
                <a:latin typeface="WODKNF+Poppins-Light"/>
                <a:cs typeface="WODKNF+Poppins-Light"/>
              </a:rPr>
              <a:t>and</a:t>
            </a:r>
            <a:r>
              <a:rPr dirty="0" sz="1800">
                <a:solidFill>
                  <a:srgbClr val="595959"/>
                </a:solidFill>
                <a:latin typeface="WODKNF+Poppins-Light"/>
                <a:cs typeface="WODKNF+Poppins-Light"/>
              </a:rPr>
              <a:t> </a:t>
            </a:r>
            <a:r>
              <a:rPr dirty="0" sz="1800">
                <a:solidFill>
                  <a:srgbClr val="595959"/>
                </a:solidFill>
                <a:latin typeface="WODKNF+Poppins-Light"/>
                <a:cs typeface="WODKNF+Poppins-Light"/>
              </a:rPr>
              <a:t>more</a:t>
            </a:r>
            <a:r>
              <a:rPr dirty="0" sz="1800">
                <a:solidFill>
                  <a:srgbClr val="595959"/>
                </a:solidFill>
                <a:latin typeface="WODKNF+Poppins-Light"/>
                <a:cs typeface="WODKNF+Poppins-Light"/>
              </a:rPr>
              <a:t> </a:t>
            </a:r>
            <a:r>
              <a:rPr dirty="0" sz="1800">
                <a:solidFill>
                  <a:srgbClr val="595959"/>
                </a:solidFill>
                <a:latin typeface="WODKNF+Poppins-Light"/>
                <a:cs typeface="WODKNF+Poppins-Light"/>
              </a:rPr>
              <a:t>recently</a:t>
            </a:r>
            <a:r>
              <a:rPr dirty="0" sz="1800">
                <a:solidFill>
                  <a:srgbClr val="595959"/>
                </a:solidFill>
                <a:latin typeface="WODKNF+Poppins-Light"/>
                <a:cs typeface="WODKNF+Poppins-Light"/>
              </a:rPr>
              <a:t> </a:t>
            </a:r>
            <a:r>
              <a:rPr dirty="0" sz="1800">
                <a:solidFill>
                  <a:srgbClr val="595959"/>
                </a:solidFill>
                <a:latin typeface="WODKNF+Poppins-Light"/>
                <a:cs typeface="WODKNF+Poppins-Light"/>
              </a:rPr>
              <a:t>with</a:t>
            </a:r>
          </a:p>
          <a:p>
            <a:pPr marL="0" marR="0">
              <a:lnSpc>
                <a:spcPts val="2159"/>
              </a:lnSpc>
              <a:spcBef>
                <a:spcPts val="0"/>
              </a:spcBef>
              <a:spcAft>
                <a:spcPts val="0"/>
              </a:spcAft>
            </a:pPr>
            <a:r>
              <a:rPr dirty="0" sz="1800">
                <a:solidFill>
                  <a:srgbClr val="595959"/>
                </a:solidFill>
                <a:latin typeface="WODKNF+Poppins-Light"/>
                <a:cs typeface="WODKNF+Poppins-Light"/>
              </a:rPr>
              <a:t>desktop</a:t>
            </a:r>
            <a:r>
              <a:rPr dirty="0" sz="1800">
                <a:solidFill>
                  <a:srgbClr val="595959"/>
                </a:solidFill>
                <a:latin typeface="WODKNF+Poppins-Light"/>
                <a:cs typeface="WODKNF+Poppins-Light"/>
              </a:rPr>
              <a:t> </a:t>
            </a:r>
            <a:r>
              <a:rPr dirty="0" sz="1800">
                <a:solidFill>
                  <a:srgbClr val="595959"/>
                </a:solidFill>
                <a:latin typeface="WODKNF+Poppins-Light"/>
                <a:cs typeface="WODKNF+Poppins-Light"/>
              </a:rPr>
              <a:t>publishing</a:t>
            </a:r>
            <a:r>
              <a:rPr dirty="0" sz="1800">
                <a:solidFill>
                  <a:srgbClr val="595959"/>
                </a:solidFill>
                <a:latin typeface="WODKNF+Poppins-Light"/>
                <a:cs typeface="WODKNF+Poppins-Light"/>
              </a:rPr>
              <a:t> </a:t>
            </a:r>
            <a:r>
              <a:rPr dirty="0" sz="1800">
                <a:solidFill>
                  <a:srgbClr val="595959"/>
                </a:solidFill>
                <a:latin typeface="WODKNF+Poppins-Light"/>
                <a:cs typeface="WODKNF+Poppins-Light"/>
              </a:rPr>
              <a:t>software</a:t>
            </a:r>
            <a:r>
              <a:rPr dirty="0" sz="1800">
                <a:solidFill>
                  <a:srgbClr val="595959"/>
                </a:solidFill>
                <a:latin typeface="WODKNF+Poppins-Light"/>
                <a:cs typeface="WODKNF+Poppins-Light"/>
              </a:rPr>
              <a:t> </a:t>
            </a:r>
            <a:r>
              <a:rPr dirty="0" sz="1800">
                <a:solidFill>
                  <a:srgbClr val="595959"/>
                </a:solidFill>
                <a:latin typeface="WODKNF+Poppins-Light"/>
                <a:cs typeface="WODKNF+Poppins-Light"/>
              </a:rPr>
              <a:t>like</a:t>
            </a:r>
            <a:r>
              <a:rPr dirty="0" sz="1800">
                <a:solidFill>
                  <a:srgbClr val="595959"/>
                </a:solidFill>
                <a:latin typeface="WODKNF+Poppins-Light"/>
                <a:cs typeface="WODKNF+Poppins-Light"/>
              </a:rPr>
              <a:t> </a:t>
            </a:r>
            <a:r>
              <a:rPr dirty="0" sz="1800">
                <a:solidFill>
                  <a:srgbClr val="595959"/>
                </a:solidFill>
                <a:latin typeface="WODKNF+Poppins-Light"/>
                <a:cs typeface="WODKNF+Poppins-Light"/>
              </a:rPr>
              <a:t>Aldus</a:t>
            </a:r>
            <a:r>
              <a:rPr dirty="0" sz="1800">
                <a:solidFill>
                  <a:srgbClr val="595959"/>
                </a:solidFill>
                <a:latin typeface="WODKNF+Poppins-Light"/>
                <a:cs typeface="WODKNF+Poppins-Light"/>
              </a:rPr>
              <a:t> </a:t>
            </a:r>
            <a:r>
              <a:rPr dirty="0" sz="1800">
                <a:solidFill>
                  <a:srgbClr val="595959"/>
                </a:solidFill>
                <a:latin typeface="WODKNF+Poppins-Light"/>
                <a:cs typeface="WODKNF+Poppins-Light"/>
              </a:rPr>
              <a:t>PageMaker</a:t>
            </a:r>
          </a:p>
          <a:p>
            <a:pPr marL="0" marR="0">
              <a:lnSpc>
                <a:spcPts val="2160"/>
              </a:lnSpc>
              <a:spcBef>
                <a:spcPts val="0"/>
              </a:spcBef>
              <a:spcAft>
                <a:spcPts val="0"/>
              </a:spcAft>
            </a:pPr>
            <a:r>
              <a:rPr dirty="0" sz="1800">
                <a:solidFill>
                  <a:srgbClr val="595959"/>
                </a:solidFill>
                <a:latin typeface="WODKNF+Poppins-Light"/>
                <a:cs typeface="WODKNF+Poppins-Light"/>
              </a:rPr>
              <a:t>including</a:t>
            </a:r>
            <a:r>
              <a:rPr dirty="0" sz="1800">
                <a:solidFill>
                  <a:srgbClr val="595959"/>
                </a:solidFill>
                <a:latin typeface="WODKNF+Poppins-Light"/>
                <a:cs typeface="WODKNF+Poppins-Light"/>
              </a:rPr>
              <a:t> </a:t>
            </a:r>
            <a:r>
              <a:rPr dirty="0" sz="1800">
                <a:solidFill>
                  <a:srgbClr val="595959"/>
                </a:solidFill>
                <a:latin typeface="WODKNF+Poppins-Light"/>
                <a:cs typeface="WODKNF+Poppins-Light"/>
              </a:rPr>
              <a:t>versions</a:t>
            </a:r>
            <a:r>
              <a:rPr dirty="0" sz="1800">
                <a:solidFill>
                  <a:srgbClr val="595959"/>
                </a:solidFill>
                <a:latin typeface="WODKNF+Poppins-Light"/>
                <a:cs typeface="WODKNF+Poppins-Light"/>
              </a:rPr>
              <a:t> </a:t>
            </a:r>
            <a:r>
              <a:rPr dirty="0" sz="1800">
                <a:solidFill>
                  <a:srgbClr val="595959"/>
                </a:solidFill>
                <a:latin typeface="WODKNF+Poppins-Light"/>
                <a:cs typeface="WODKNF+Poppins-Light"/>
              </a:rPr>
              <a:t>of</a:t>
            </a:r>
            <a:r>
              <a:rPr dirty="0" sz="1800">
                <a:solidFill>
                  <a:srgbClr val="595959"/>
                </a:solidFill>
                <a:latin typeface="WODKNF+Poppins-Light"/>
                <a:cs typeface="WODKNF+Poppins-Light"/>
              </a:rPr>
              <a:t> </a:t>
            </a:r>
            <a:r>
              <a:rPr dirty="0" sz="1800">
                <a:solidFill>
                  <a:srgbClr val="595959"/>
                </a:solidFill>
                <a:latin typeface="WODKNF+Poppins-Light"/>
                <a:cs typeface="WODKNF+Poppins-Light"/>
              </a:rPr>
              <a:t>Lorem</a:t>
            </a:r>
            <a:r>
              <a:rPr dirty="0" sz="1800">
                <a:solidFill>
                  <a:srgbClr val="595959"/>
                </a:solidFill>
                <a:latin typeface="WODKNF+Poppins-Light"/>
                <a:cs typeface="WODKNF+Poppins-Light"/>
              </a:rPr>
              <a:t> </a:t>
            </a:r>
            <a:r>
              <a:rPr dirty="0" sz="1800">
                <a:solidFill>
                  <a:srgbClr val="595959"/>
                </a:solidFill>
                <a:latin typeface="WODKNF+Poppins-Light"/>
                <a:cs typeface="WODKNF+Poppins-Light"/>
              </a:rPr>
              <a:t>Ipsum.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1433564" y="6347549"/>
            <a:ext cx="6775727" cy="258318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520"/>
              </a:lnSpc>
              <a:spcBef>
                <a:spcPts val="0"/>
              </a:spcBef>
              <a:spcAft>
                <a:spcPts val="0"/>
              </a:spcAft>
            </a:pPr>
            <a:r>
              <a:rPr dirty="0" sz="1800">
                <a:solidFill>
                  <a:srgbClr val="595959"/>
                </a:solidFill>
                <a:latin typeface="WODKNF+Poppins-Light"/>
                <a:cs typeface="WODKNF+Poppins-Light"/>
              </a:rPr>
              <a:t>Contrary</a:t>
            </a:r>
            <a:r>
              <a:rPr dirty="0" sz="1800">
                <a:solidFill>
                  <a:srgbClr val="595959"/>
                </a:solidFill>
                <a:latin typeface="WODKNF+Poppins-Light"/>
                <a:cs typeface="WODKNF+Poppins-Light"/>
              </a:rPr>
              <a:t> </a:t>
            </a:r>
            <a:r>
              <a:rPr dirty="0" sz="1800">
                <a:solidFill>
                  <a:srgbClr val="595959"/>
                </a:solidFill>
                <a:latin typeface="WODKNF+Poppins-Light"/>
                <a:cs typeface="WODKNF+Poppins-Light"/>
              </a:rPr>
              <a:t>to</a:t>
            </a:r>
            <a:r>
              <a:rPr dirty="0" sz="1800">
                <a:solidFill>
                  <a:srgbClr val="595959"/>
                </a:solidFill>
                <a:latin typeface="WODKNF+Poppins-Light"/>
                <a:cs typeface="WODKNF+Poppins-Light"/>
              </a:rPr>
              <a:t> </a:t>
            </a:r>
            <a:r>
              <a:rPr dirty="0" sz="1800">
                <a:solidFill>
                  <a:srgbClr val="595959"/>
                </a:solidFill>
                <a:latin typeface="WODKNF+Poppins-Light"/>
                <a:cs typeface="WODKNF+Poppins-Light"/>
              </a:rPr>
              <a:t>popular</a:t>
            </a:r>
            <a:r>
              <a:rPr dirty="0" sz="1800">
                <a:solidFill>
                  <a:srgbClr val="595959"/>
                </a:solidFill>
                <a:latin typeface="WODKNF+Poppins-Light"/>
                <a:cs typeface="WODKNF+Poppins-Light"/>
              </a:rPr>
              <a:t> </a:t>
            </a:r>
            <a:r>
              <a:rPr dirty="0" sz="1800">
                <a:solidFill>
                  <a:srgbClr val="595959"/>
                </a:solidFill>
                <a:latin typeface="WODKNF+Poppins-Light"/>
                <a:cs typeface="WODKNF+Poppins-Light"/>
              </a:rPr>
              <a:t>belief,</a:t>
            </a:r>
            <a:r>
              <a:rPr dirty="0" sz="1800">
                <a:solidFill>
                  <a:srgbClr val="595959"/>
                </a:solidFill>
                <a:latin typeface="WODKNF+Poppins-Light"/>
                <a:cs typeface="WODKNF+Poppins-Light"/>
              </a:rPr>
              <a:t> </a:t>
            </a:r>
            <a:r>
              <a:rPr dirty="0" sz="1800">
                <a:solidFill>
                  <a:srgbClr val="595959"/>
                </a:solidFill>
                <a:latin typeface="WODKNF+Poppins-Light"/>
                <a:cs typeface="WODKNF+Poppins-Light"/>
              </a:rPr>
              <a:t>Lorem</a:t>
            </a:r>
            <a:r>
              <a:rPr dirty="0" sz="1800">
                <a:solidFill>
                  <a:srgbClr val="595959"/>
                </a:solidFill>
                <a:latin typeface="WODKNF+Poppins-Light"/>
                <a:cs typeface="WODKNF+Poppins-Light"/>
              </a:rPr>
              <a:t> </a:t>
            </a:r>
            <a:r>
              <a:rPr dirty="0" sz="1800">
                <a:solidFill>
                  <a:srgbClr val="595959"/>
                </a:solidFill>
                <a:latin typeface="WODKNF+Poppins-Light"/>
                <a:cs typeface="WODKNF+Poppins-Light"/>
              </a:rPr>
              <a:t>Ipsum</a:t>
            </a:r>
            <a:r>
              <a:rPr dirty="0" sz="1800">
                <a:solidFill>
                  <a:srgbClr val="595959"/>
                </a:solidFill>
                <a:latin typeface="WODKNF+Poppins-Light"/>
                <a:cs typeface="WODKNF+Poppins-Light"/>
              </a:rPr>
              <a:t> </a:t>
            </a:r>
            <a:r>
              <a:rPr dirty="0" sz="1800">
                <a:solidFill>
                  <a:srgbClr val="595959"/>
                </a:solidFill>
                <a:latin typeface="WODKNF+Poppins-Light"/>
                <a:cs typeface="WODKNF+Poppins-Light"/>
              </a:rPr>
              <a:t>is</a:t>
            </a:r>
            <a:r>
              <a:rPr dirty="0" sz="1800">
                <a:solidFill>
                  <a:srgbClr val="595959"/>
                </a:solidFill>
                <a:latin typeface="WODKNF+Poppins-Light"/>
                <a:cs typeface="WODKNF+Poppins-Light"/>
              </a:rPr>
              <a:t> </a:t>
            </a:r>
            <a:r>
              <a:rPr dirty="0" sz="1800">
                <a:solidFill>
                  <a:srgbClr val="595959"/>
                </a:solidFill>
                <a:latin typeface="WODKNF+Poppins-Light"/>
                <a:cs typeface="WODKNF+Poppins-Light"/>
              </a:rPr>
              <a:t>not</a:t>
            </a:r>
          </a:p>
          <a:p>
            <a:pPr marL="0" marR="0">
              <a:lnSpc>
                <a:spcPts val="2160"/>
              </a:lnSpc>
              <a:spcBef>
                <a:spcPts val="0"/>
              </a:spcBef>
              <a:spcAft>
                <a:spcPts val="0"/>
              </a:spcAft>
            </a:pPr>
            <a:r>
              <a:rPr dirty="0" sz="1800">
                <a:solidFill>
                  <a:srgbClr val="595959"/>
                </a:solidFill>
                <a:latin typeface="WODKNF+Poppins-Light"/>
                <a:cs typeface="WODKNF+Poppins-Light"/>
              </a:rPr>
              <a:t>simply</a:t>
            </a:r>
            <a:r>
              <a:rPr dirty="0" sz="1800">
                <a:solidFill>
                  <a:srgbClr val="595959"/>
                </a:solidFill>
                <a:latin typeface="WODKNF+Poppins-Light"/>
                <a:cs typeface="WODKNF+Poppins-Light"/>
              </a:rPr>
              <a:t> </a:t>
            </a:r>
            <a:r>
              <a:rPr dirty="0" sz="1800">
                <a:solidFill>
                  <a:srgbClr val="595959"/>
                </a:solidFill>
                <a:latin typeface="WODKNF+Poppins-Light"/>
                <a:cs typeface="WODKNF+Poppins-Light"/>
              </a:rPr>
              <a:t>random</a:t>
            </a:r>
            <a:r>
              <a:rPr dirty="0" sz="1800">
                <a:solidFill>
                  <a:srgbClr val="595959"/>
                </a:solidFill>
                <a:latin typeface="WODKNF+Poppins-Light"/>
                <a:cs typeface="WODKNF+Poppins-Light"/>
              </a:rPr>
              <a:t> </a:t>
            </a:r>
            <a:r>
              <a:rPr dirty="0" sz="1800">
                <a:solidFill>
                  <a:srgbClr val="595959"/>
                </a:solidFill>
                <a:latin typeface="WODKNF+Poppins-Light"/>
                <a:cs typeface="WODKNF+Poppins-Light"/>
              </a:rPr>
              <a:t>text.</a:t>
            </a:r>
            <a:r>
              <a:rPr dirty="0" sz="1800">
                <a:solidFill>
                  <a:srgbClr val="595959"/>
                </a:solidFill>
                <a:latin typeface="WODKNF+Poppins-Light"/>
                <a:cs typeface="WODKNF+Poppins-Light"/>
              </a:rPr>
              <a:t> </a:t>
            </a:r>
            <a:r>
              <a:rPr dirty="0" sz="1800">
                <a:solidFill>
                  <a:srgbClr val="595959"/>
                </a:solidFill>
                <a:latin typeface="WODKNF+Poppins-Light"/>
                <a:cs typeface="WODKNF+Poppins-Light"/>
              </a:rPr>
              <a:t>It</a:t>
            </a:r>
            <a:r>
              <a:rPr dirty="0" sz="1800">
                <a:solidFill>
                  <a:srgbClr val="595959"/>
                </a:solidFill>
                <a:latin typeface="WODKNF+Poppins-Light"/>
                <a:cs typeface="WODKNF+Poppins-Light"/>
              </a:rPr>
              <a:t> </a:t>
            </a:r>
            <a:r>
              <a:rPr dirty="0" sz="1800">
                <a:solidFill>
                  <a:srgbClr val="595959"/>
                </a:solidFill>
                <a:latin typeface="WODKNF+Poppins-Light"/>
                <a:cs typeface="WODKNF+Poppins-Light"/>
              </a:rPr>
              <a:t>has</a:t>
            </a:r>
            <a:r>
              <a:rPr dirty="0" sz="1800">
                <a:solidFill>
                  <a:srgbClr val="595959"/>
                </a:solidFill>
                <a:latin typeface="WODKNF+Poppins-Light"/>
                <a:cs typeface="WODKNF+Poppins-Light"/>
              </a:rPr>
              <a:t> </a:t>
            </a:r>
            <a:r>
              <a:rPr dirty="0" sz="1800">
                <a:solidFill>
                  <a:srgbClr val="595959"/>
                </a:solidFill>
                <a:latin typeface="WODKNF+Poppins-Light"/>
                <a:cs typeface="WODKNF+Poppins-Light"/>
              </a:rPr>
              <a:t>roots</a:t>
            </a:r>
            <a:r>
              <a:rPr dirty="0" sz="1800">
                <a:solidFill>
                  <a:srgbClr val="595959"/>
                </a:solidFill>
                <a:latin typeface="WODKNF+Poppins-Light"/>
                <a:cs typeface="WODKNF+Poppins-Light"/>
              </a:rPr>
              <a:t> </a:t>
            </a:r>
            <a:r>
              <a:rPr dirty="0" sz="1800">
                <a:solidFill>
                  <a:srgbClr val="595959"/>
                </a:solidFill>
                <a:latin typeface="WODKNF+Poppins-Light"/>
                <a:cs typeface="WODKNF+Poppins-Light"/>
              </a:rPr>
              <a:t>in</a:t>
            </a:r>
            <a:r>
              <a:rPr dirty="0" sz="1800">
                <a:solidFill>
                  <a:srgbClr val="595959"/>
                </a:solidFill>
                <a:latin typeface="WODKNF+Poppins-Light"/>
                <a:cs typeface="WODKNF+Poppins-Light"/>
              </a:rPr>
              <a:t> </a:t>
            </a:r>
            <a:r>
              <a:rPr dirty="0" sz="1800">
                <a:solidFill>
                  <a:srgbClr val="595959"/>
                </a:solidFill>
                <a:latin typeface="WODKNF+Poppins-Light"/>
                <a:cs typeface="WODKNF+Poppins-Light"/>
              </a:rPr>
              <a:t>a</a:t>
            </a:r>
            <a:r>
              <a:rPr dirty="0" sz="1800">
                <a:solidFill>
                  <a:srgbClr val="595959"/>
                </a:solidFill>
                <a:latin typeface="WODKNF+Poppins-Light"/>
                <a:cs typeface="WODKNF+Poppins-Light"/>
              </a:rPr>
              <a:t> </a:t>
            </a:r>
            <a:r>
              <a:rPr dirty="0" sz="1800">
                <a:solidFill>
                  <a:srgbClr val="595959"/>
                </a:solidFill>
                <a:latin typeface="WODKNF+Poppins-Light"/>
                <a:cs typeface="WODKNF+Poppins-Light"/>
              </a:rPr>
              <a:t>piece</a:t>
            </a:r>
            <a:r>
              <a:rPr dirty="0" sz="1800">
                <a:solidFill>
                  <a:srgbClr val="595959"/>
                </a:solidFill>
                <a:latin typeface="WODKNF+Poppins-Light"/>
                <a:cs typeface="WODKNF+Poppins-Light"/>
              </a:rPr>
              <a:t> </a:t>
            </a:r>
            <a:r>
              <a:rPr dirty="0" sz="1800">
                <a:solidFill>
                  <a:srgbClr val="595959"/>
                </a:solidFill>
                <a:latin typeface="WODKNF+Poppins-Light"/>
                <a:cs typeface="WODKNF+Poppins-Light"/>
              </a:rPr>
              <a:t>of</a:t>
            </a:r>
          </a:p>
          <a:p>
            <a:pPr marL="0" marR="0">
              <a:lnSpc>
                <a:spcPts val="2160"/>
              </a:lnSpc>
              <a:spcBef>
                <a:spcPts val="0"/>
              </a:spcBef>
              <a:spcAft>
                <a:spcPts val="0"/>
              </a:spcAft>
            </a:pPr>
            <a:r>
              <a:rPr dirty="0" sz="1800">
                <a:solidFill>
                  <a:srgbClr val="595959"/>
                </a:solidFill>
                <a:latin typeface="WODKNF+Poppins-Light"/>
                <a:cs typeface="WODKNF+Poppins-Light"/>
              </a:rPr>
              <a:t>classical</a:t>
            </a:r>
            <a:r>
              <a:rPr dirty="0" sz="1800">
                <a:solidFill>
                  <a:srgbClr val="595959"/>
                </a:solidFill>
                <a:latin typeface="WODKNF+Poppins-Light"/>
                <a:cs typeface="WODKNF+Poppins-Light"/>
              </a:rPr>
              <a:t> </a:t>
            </a:r>
            <a:r>
              <a:rPr dirty="0" sz="1800">
                <a:solidFill>
                  <a:srgbClr val="595959"/>
                </a:solidFill>
                <a:latin typeface="WODKNF+Poppins-Light"/>
                <a:cs typeface="WODKNF+Poppins-Light"/>
              </a:rPr>
              <a:t>Latin</a:t>
            </a:r>
            <a:r>
              <a:rPr dirty="0" sz="1800">
                <a:solidFill>
                  <a:srgbClr val="595959"/>
                </a:solidFill>
                <a:latin typeface="WODKNF+Poppins-Light"/>
                <a:cs typeface="WODKNF+Poppins-Light"/>
              </a:rPr>
              <a:t> </a:t>
            </a:r>
            <a:r>
              <a:rPr dirty="0" sz="1800">
                <a:solidFill>
                  <a:srgbClr val="595959"/>
                </a:solidFill>
                <a:latin typeface="WODKNF+Poppins-Light"/>
                <a:cs typeface="WODKNF+Poppins-Light"/>
              </a:rPr>
              <a:t>literature</a:t>
            </a:r>
            <a:r>
              <a:rPr dirty="0" sz="1800">
                <a:solidFill>
                  <a:srgbClr val="595959"/>
                </a:solidFill>
                <a:latin typeface="WODKNF+Poppins-Light"/>
                <a:cs typeface="WODKNF+Poppins-Light"/>
              </a:rPr>
              <a:t> </a:t>
            </a:r>
            <a:r>
              <a:rPr dirty="0" sz="1800">
                <a:solidFill>
                  <a:srgbClr val="595959"/>
                </a:solidFill>
                <a:latin typeface="WODKNF+Poppins-Light"/>
                <a:cs typeface="WODKNF+Poppins-Light"/>
              </a:rPr>
              <a:t>from</a:t>
            </a:r>
            <a:r>
              <a:rPr dirty="0" sz="1800">
                <a:solidFill>
                  <a:srgbClr val="595959"/>
                </a:solidFill>
                <a:latin typeface="WODKNF+Poppins-Light"/>
                <a:cs typeface="WODKNF+Poppins-Light"/>
              </a:rPr>
              <a:t> </a:t>
            </a:r>
            <a:r>
              <a:rPr dirty="0" sz="1800">
                <a:solidFill>
                  <a:srgbClr val="595959"/>
                </a:solidFill>
                <a:latin typeface="WODKNF+Poppins-Light"/>
                <a:cs typeface="WODKNF+Poppins-Light"/>
              </a:rPr>
              <a:t>45</a:t>
            </a:r>
            <a:r>
              <a:rPr dirty="0" sz="1800">
                <a:solidFill>
                  <a:srgbClr val="595959"/>
                </a:solidFill>
                <a:latin typeface="WODKNF+Poppins-Light"/>
                <a:cs typeface="WODKNF+Poppins-Light"/>
              </a:rPr>
              <a:t> </a:t>
            </a:r>
            <a:r>
              <a:rPr dirty="0" sz="1800">
                <a:solidFill>
                  <a:srgbClr val="595959"/>
                </a:solidFill>
                <a:latin typeface="WODKNF+Poppins-Light"/>
                <a:cs typeface="WODKNF+Poppins-Light"/>
              </a:rPr>
              <a:t>BC,</a:t>
            </a:r>
            <a:r>
              <a:rPr dirty="0" sz="1800">
                <a:solidFill>
                  <a:srgbClr val="595959"/>
                </a:solidFill>
                <a:latin typeface="WODKNF+Poppins-Light"/>
                <a:cs typeface="WODKNF+Poppins-Light"/>
              </a:rPr>
              <a:t> </a:t>
            </a:r>
            <a:r>
              <a:rPr dirty="0" sz="1800">
                <a:solidFill>
                  <a:srgbClr val="595959"/>
                </a:solidFill>
                <a:latin typeface="WODKNF+Poppins-Light"/>
                <a:cs typeface="WODKNF+Poppins-Light"/>
              </a:rPr>
              <a:t>making</a:t>
            </a:r>
            <a:r>
              <a:rPr dirty="0" sz="1800">
                <a:solidFill>
                  <a:srgbClr val="595959"/>
                </a:solidFill>
                <a:latin typeface="WODKNF+Poppins-Light"/>
                <a:cs typeface="WODKNF+Poppins-Light"/>
              </a:rPr>
              <a:t> </a:t>
            </a:r>
            <a:r>
              <a:rPr dirty="0" sz="1800">
                <a:solidFill>
                  <a:srgbClr val="595959"/>
                </a:solidFill>
                <a:latin typeface="WODKNF+Poppins-Light"/>
                <a:cs typeface="WODKNF+Poppins-Light"/>
              </a:rPr>
              <a:t>it</a:t>
            </a:r>
            <a:r>
              <a:rPr dirty="0" sz="1800">
                <a:solidFill>
                  <a:srgbClr val="595959"/>
                </a:solidFill>
                <a:latin typeface="WODKNF+Poppins-Light"/>
                <a:cs typeface="WODKNF+Poppins-Light"/>
              </a:rPr>
              <a:t> </a:t>
            </a:r>
            <a:r>
              <a:rPr dirty="0" sz="1800">
                <a:solidFill>
                  <a:srgbClr val="595959"/>
                </a:solidFill>
                <a:latin typeface="WODKNF+Poppins-Light"/>
                <a:cs typeface="WODKNF+Poppins-Light"/>
              </a:rPr>
              <a:t>over</a:t>
            </a:r>
          </a:p>
          <a:p>
            <a:pPr marL="0" marR="0">
              <a:lnSpc>
                <a:spcPts val="2159"/>
              </a:lnSpc>
              <a:spcBef>
                <a:spcPts val="0"/>
              </a:spcBef>
              <a:spcAft>
                <a:spcPts val="0"/>
              </a:spcAft>
            </a:pPr>
            <a:r>
              <a:rPr dirty="0" sz="1800">
                <a:solidFill>
                  <a:srgbClr val="595959"/>
                </a:solidFill>
                <a:latin typeface="WODKNF+Poppins-Light"/>
                <a:cs typeface="WODKNF+Poppins-Light"/>
              </a:rPr>
              <a:t>2000</a:t>
            </a:r>
            <a:r>
              <a:rPr dirty="0" sz="1800">
                <a:solidFill>
                  <a:srgbClr val="595959"/>
                </a:solidFill>
                <a:latin typeface="WODKNF+Poppins-Light"/>
                <a:cs typeface="WODKNF+Poppins-Light"/>
              </a:rPr>
              <a:t> </a:t>
            </a:r>
            <a:r>
              <a:rPr dirty="0" sz="1800">
                <a:solidFill>
                  <a:srgbClr val="595959"/>
                </a:solidFill>
                <a:latin typeface="WODKNF+Poppins-Light"/>
                <a:cs typeface="WODKNF+Poppins-Light"/>
              </a:rPr>
              <a:t>years</a:t>
            </a:r>
            <a:r>
              <a:rPr dirty="0" sz="1800">
                <a:solidFill>
                  <a:srgbClr val="595959"/>
                </a:solidFill>
                <a:latin typeface="WODKNF+Poppins-Light"/>
                <a:cs typeface="WODKNF+Poppins-Light"/>
              </a:rPr>
              <a:t> </a:t>
            </a:r>
            <a:r>
              <a:rPr dirty="0" sz="1800">
                <a:solidFill>
                  <a:srgbClr val="595959"/>
                </a:solidFill>
                <a:latin typeface="WODKNF+Poppins-Light"/>
                <a:cs typeface="WODKNF+Poppins-Light"/>
              </a:rPr>
              <a:t>old.</a:t>
            </a:r>
            <a:r>
              <a:rPr dirty="0" sz="1800">
                <a:solidFill>
                  <a:srgbClr val="595959"/>
                </a:solidFill>
                <a:latin typeface="WODKNF+Poppins-Light"/>
                <a:cs typeface="WODKNF+Poppins-Light"/>
              </a:rPr>
              <a:t> </a:t>
            </a:r>
            <a:r>
              <a:rPr dirty="0" sz="1800">
                <a:solidFill>
                  <a:srgbClr val="595959"/>
                </a:solidFill>
                <a:latin typeface="WODKNF+Poppins-Light"/>
                <a:cs typeface="WODKNF+Poppins-Light"/>
              </a:rPr>
              <a:t>Richard</a:t>
            </a:r>
            <a:r>
              <a:rPr dirty="0" sz="1800">
                <a:solidFill>
                  <a:srgbClr val="595959"/>
                </a:solidFill>
                <a:latin typeface="WODKNF+Poppins-Light"/>
                <a:cs typeface="WODKNF+Poppins-Light"/>
              </a:rPr>
              <a:t> </a:t>
            </a:r>
            <a:r>
              <a:rPr dirty="0" sz="1800">
                <a:solidFill>
                  <a:srgbClr val="595959"/>
                </a:solidFill>
                <a:latin typeface="WODKNF+Poppins-Light"/>
                <a:cs typeface="WODKNF+Poppins-Light"/>
              </a:rPr>
              <a:t>McClintock,</a:t>
            </a:r>
            <a:r>
              <a:rPr dirty="0" sz="1800">
                <a:solidFill>
                  <a:srgbClr val="595959"/>
                </a:solidFill>
                <a:latin typeface="WODKNF+Poppins-Light"/>
                <a:cs typeface="WODKNF+Poppins-Light"/>
              </a:rPr>
              <a:t> </a:t>
            </a:r>
            <a:r>
              <a:rPr dirty="0" sz="1800">
                <a:solidFill>
                  <a:srgbClr val="595959"/>
                </a:solidFill>
                <a:latin typeface="WODKNF+Poppins-Light"/>
                <a:cs typeface="WODKNF+Poppins-Light"/>
              </a:rPr>
              <a:t>a</a:t>
            </a:r>
            <a:r>
              <a:rPr dirty="0" sz="1800">
                <a:solidFill>
                  <a:srgbClr val="595959"/>
                </a:solidFill>
                <a:latin typeface="WODKNF+Poppins-Light"/>
                <a:cs typeface="WODKNF+Poppins-Light"/>
              </a:rPr>
              <a:t> </a:t>
            </a:r>
            <a:r>
              <a:rPr dirty="0" sz="1800">
                <a:solidFill>
                  <a:srgbClr val="595959"/>
                </a:solidFill>
                <a:latin typeface="WODKNF+Poppins-Light"/>
                <a:cs typeface="WODKNF+Poppins-Light"/>
              </a:rPr>
              <a:t>Latin</a:t>
            </a:r>
            <a:r>
              <a:rPr dirty="0" sz="1800">
                <a:solidFill>
                  <a:srgbClr val="595959"/>
                </a:solidFill>
                <a:latin typeface="WODKNF+Poppins-Light"/>
                <a:cs typeface="WODKNF+Poppins-Light"/>
              </a:rPr>
              <a:t> </a:t>
            </a:r>
            <a:r>
              <a:rPr dirty="0" sz="1800">
                <a:solidFill>
                  <a:srgbClr val="595959"/>
                </a:solidFill>
                <a:latin typeface="WODKNF+Poppins-Light"/>
                <a:cs typeface="WODKNF+Poppins-Light"/>
              </a:rPr>
              <a:t>professor</a:t>
            </a:r>
          </a:p>
          <a:p>
            <a:pPr marL="0" marR="0">
              <a:lnSpc>
                <a:spcPts val="2159"/>
              </a:lnSpc>
              <a:spcBef>
                <a:spcPts val="0"/>
              </a:spcBef>
              <a:spcAft>
                <a:spcPts val="0"/>
              </a:spcAft>
            </a:pPr>
            <a:r>
              <a:rPr dirty="0" sz="1800">
                <a:solidFill>
                  <a:srgbClr val="595959"/>
                </a:solidFill>
                <a:latin typeface="WODKNF+Poppins-Light"/>
                <a:cs typeface="WODKNF+Poppins-Light"/>
              </a:rPr>
              <a:t>at</a:t>
            </a:r>
            <a:r>
              <a:rPr dirty="0" sz="1800">
                <a:solidFill>
                  <a:srgbClr val="595959"/>
                </a:solidFill>
                <a:latin typeface="WODKNF+Poppins-Light"/>
                <a:cs typeface="WODKNF+Poppins-Light"/>
              </a:rPr>
              <a:t> </a:t>
            </a:r>
            <a:r>
              <a:rPr dirty="0" sz="1800">
                <a:solidFill>
                  <a:srgbClr val="595959"/>
                </a:solidFill>
                <a:latin typeface="WODKNF+Poppins-Light"/>
                <a:cs typeface="WODKNF+Poppins-Light"/>
              </a:rPr>
              <a:t>Hampden-Sydney</a:t>
            </a:r>
            <a:r>
              <a:rPr dirty="0" sz="1800">
                <a:solidFill>
                  <a:srgbClr val="595959"/>
                </a:solidFill>
                <a:latin typeface="WODKNF+Poppins-Light"/>
                <a:cs typeface="WODKNF+Poppins-Light"/>
              </a:rPr>
              <a:t> </a:t>
            </a:r>
            <a:r>
              <a:rPr dirty="0" sz="1800">
                <a:solidFill>
                  <a:srgbClr val="595959"/>
                </a:solidFill>
                <a:latin typeface="WODKNF+Poppins-Light"/>
                <a:cs typeface="WODKNF+Poppins-Light"/>
              </a:rPr>
              <a:t>College</a:t>
            </a:r>
            <a:r>
              <a:rPr dirty="0" sz="1800">
                <a:solidFill>
                  <a:srgbClr val="595959"/>
                </a:solidFill>
                <a:latin typeface="WODKNF+Poppins-Light"/>
                <a:cs typeface="WODKNF+Poppins-Light"/>
              </a:rPr>
              <a:t> </a:t>
            </a:r>
            <a:r>
              <a:rPr dirty="0" sz="1800">
                <a:solidFill>
                  <a:srgbClr val="595959"/>
                </a:solidFill>
                <a:latin typeface="WODKNF+Poppins-Light"/>
                <a:cs typeface="WODKNF+Poppins-Light"/>
              </a:rPr>
              <a:t>in</a:t>
            </a:r>
            <a:r>
              <a:rPr dirty="0" sz="1800">
                <a:solidFill>
                  <a:srgbClr val="595959"/>
                </a:solidFill>
                <a:latin typeface="WODKNF+Poppins-Light"/>
                <a:cs typeface="WODKNF+Poppins-Light"/>
              </a:rPr>
              <a:t> </a:t>
            </a:r>
            <a:r>
              <a:rPr dirty="0" sz="1800">
                <a:solidFill>
                  <a:srgbClr val="595959"/>
                </a:solidFill>
                <a:latin typeface="WODKNF+Poppins-Light"/>
                <a:cs typeface="WODKNF+Poppins-Light"/>
              </a:rPr>
              <a:t>Virginia,</a:t>
            </a:r>
            <a:r>
              <a:rPr dirty="0" sz="1800">
                <a:solidFill>
                  <a:srgbClr val="595959"/>
                </a:solidFill>
                <a:latin typeface="WODKNF+Poppins-Light"/>
                <a:cs typeface="WODKNF+Poppins-Light"/>
              </a:rPr>
              <a:t> </a:t>
            </a:r>
            <a:r>
              <a:rPr dirty="0" sz="1800">
                <a:solidFill>
                  <a:srgbClr val="595959"/>
                </a:solidFill>
                <a:latin typeface="WODKNF+Poppins-Light"/>
                <a:cs typeface="WODKNF+Poppins-Light"/>
              </a:rPr>
              <a:t>looked</a:t>
            </a:r>
            <a:r>
              <a:rPr dirty="0" sz="1800">
                <a:solidFill>
                  <a:srgbClr val="595959"/>
                </a:solidFill>
                <a:latin typeface="WODKNF+Poppins-Light"/>
                <a:cs typeface="WODKNF+Poppins-Light"/>
              </a:rPr>
              <a:t> </a:t>
            </a:r>
            <a:r>
              <a:rPr dirty="0" sz="1800">
                <a:solidFill>
                  <a:srgbClr val="595959"/>
                </a:solidFill>
                <a:latin typeface="WODKNF+Poppins-Light"/>
                <a:cs typeface="WODKNF+Poppins-Light"/>
              </a:rPr>
              <a:t>up</a:t>
            </a:r>
          </a:p>
          <a:p>
            <a:pPr marL="0" marR="0">
              <a:lnSpc>
                <a:spcPts val="2160"/>
              </a:lnSpc>
              <a:spcBef>
                <a:spcPts val="0"/>
              </a:spcBef>
              <a:spcAft>
                <a:spcPts val="0"/>
              </a:spcAft>
            </a:pPr>
            <a:r>
              <a:rPr dirty="0" sz="1800">
                <a:solidFill>
                  <a:srgbClr val="595959"/>
                </a:solidFill>
                <a:latin typeface="WODKNF+Poppins-Light"/>
                <a:cs typeface="WODKNF+Poppins-Light"/>
              </a:rPr>
              <a:t>one</a:t>
            </a:r>
            <a:r>
              <a:rPr dirty="0" sz="1800">
                <a:solidFill>
                  <a:srgbClr val="595959"/>
                </a:solidFill>
                <a:latin typeface="WODKNF+Poppins-Light"/>
                <a:cs typeface="WODKNF+Poppins-Light"/>
              </a:rPr>
              <a:t> </a:t>
            </a:r>
            <a:r>
              <a:rPr dirty="0" sz="1800">
                <a:solidFill>
                  <a:srgbClr val="595959"/>
                </a:solidFill>
                <a:latin typeface="WODKNF+Poppins-Light"/>
                <a:cs typeface="WODKNF+Poppins-Light"/>
              </a:rPr>
              <a:t>of</a:t>
            </a:r>
            <a:r>
              <a:rPr dirty="0" sz="1800">
                <a:solidFill>
                  <a:srgbClr val="595959"/>
                </a:solidFill>
                <a:latin typeface="WODKNF+Poppins-Light"/>
                <a:cs typeface="WODKNF+Poppins-Light"/>
              </a:rPr>
              <a:t> </a:t>
            </a:r>
            <a:r>
              <a:rPr dirty="0" sz="1800">
                <a:solidFill>
                  <a:srgbClr val="595959"/>
                </a:solidFill>
                <a:latin typeface="WODKNF+Poppins-Light"/>
                <a:cs typeface="WODKNF+Poppins-Light"/>
              </a:rPr>
              <a:t>the</a:t>
            </a:r>
            <a:r>
              <a:rPr dirty="0" sz="1800">
                <a:solidFill>
                  <a:srgbClr val="595959"/>
                </a:solidFill>
                <a:latin typeface="WODKNF+Poppins-Light"/>
                <a:cs typeface="WODKNF+Poppins-Light"/>
              </a:rPr>
              <a:t> </a:t>
            </a:r>
            <a:r>
              <a:rPr dirty="0" sz="1800">
                <a:solidFill>
                  <a:srgbClr val="595959"/>
                </a:solidFill>
                <a:latin typeface="WODKNF+Poppins-Light"/>
                <a:cs typeface="WODKNF+Poppins-Light"/>
              </a:rPr>
              <a:t>more</a:t>
            </a:r>
            <a:r>
              <a:rPr dirty="0" sz="1800">
                <a:solidFill>
                  <a:srgbClr val="595959"/>
                </a:solidFill>
                <a:latin typeface="WODKNF+Poppins-Light"/>
                <a:cs typeface="WODKNF+Poppins-Light"/>
              </a:rPr>
              <a:t> </a:t>
            </a:r>
            <a:r>
              <a:rPr dirty="0" sz="1800">
                <a:solidFill>
                  <a:srgbClr val="595959"/>
                </a:solidFill>
                <a:latin typeface="WODKNF+Poppins-Light"/>
                <a:cs typeface="WODKNF+Poppins-Light"/>
              </a:rPr>
              <a:t>obscure</a:t>
            </a:r>
            <a:r>
              <a:rPr dirty="0" sz="1800">
                <a:solidFill>
                  <a:srgbClr val="595959"/>
                </a:solidFill>
                <a:latin typeface="WODKNF+Poppins-Light"/>
                <a:cs typeface="WODKNF+Poppins-Light"/>
              </a:rPr>
              <a:t> </a:t>
            </a:r>
            <a:r>
              <a:rPr dirty="0" sz="1800">
                <a:solidFill>
                  <a:srgbClr val="595959"/>
                </a:solidFill>
                <a:latin typeface="WODKNF+Poppins-Light"/>
                <a:cs typeface="WODKNF+Poppins-Light"/>
              </a:rPr>
              <a:t>Latin</a:t>
            </a:r>
            <a:r>
              <a:rPr dirty="0" sz="1800">
                <a:solidFill>
                  <a:srgbClr val="595959"/>
                </a:solidFill>
                <a:latin typeface="WODKNF+Poppins-Light"/>
                <a:cs typeface="WODKNF+Poppins-Light"/>
              </a:rPr>
              <a:t> </a:t>
            </a:r>
            <a:r>
              <a:rPr dirty="0" sz="1800">
                <a:solidFill>
                  <a:srgbClr val="595959"/>
                </a:solidFill>
                <a:latin typeface="WODKNF+Poppins-Light"/>
                <a:cs typeface="WODKNF+Poppins-Light"/>
              </a:rPr>
              <a:t>words,</a:t>
            </a:r>
            <a:r>
              <a:rPr dirty="0" sz="1800">
                <a:solidFill>
                  <a:srgbClr val="595959"/>
                </a:solidFill>
                <a:latin typeface="WODKNF+Poppins-Light"/>
                <a:cs typeface="WODKNF+Poppins-Light"/>
              </a:rPr>
              <a:t> </a:t>
            </a:r>
            <a:r>
              <a:rPr dirty="0" sz="1800">
                <a:solidFill>
                  <a:srgbClr val="595959"/>
                </a:solidFill>
                <a:latin typeface="WODKNF+Poppins-Light"/>
                <a:cs typeface="WODKNF+Poppins-Light"/>
              </a:rPr>
              <a:t>consectetur,</a:t>
            </a:r>
          </a:p>
          <a:p>
            <a:pPr marL="0" marR="0">
              <a:lnSpc>
                <a:spcPts val="2160"/>
              </a:lnSpc>
              <a:spcBef>
                <a:spcPts val="0"/>
              </a:spcBef>
              <a:spcAft>
                <a:spcPts val="0"/>
              </a:spcAft>
            </a:pPr>
            <a:r>
              <a:rPr dirty="0" sz="1800">
                <a:solidFill>
                  <a:srgbClr val="595959"/>
                </a:solidFill>
                <a:latin typeface="WODKNF+Poppins-Light"/>
                <a:cs typeface="WODKNF+Poppins-Light"/>
              </a:rPr>
              <a:t>from</a:t>
            </a:r>
            <a:r>
              <a:rPr dirty="0" sz="1800">
                <a:solidFill>
                  <a:srgbClr val="595959"/>
                </a:solidFill>
                <a:latin typeface="WODKNF+Poppins-Light"/>
                <a:cs typeface="WODKNF+Poppins-Light"/>
              </a:rPr>
              <a:t> </a:t>
            </a:r>
            <a:r>
              <a:rPr dirty="0" sz="1800">
                <a:solidFill>
                  <a:srgbClr val="595959"/>
                </a:solidFill>
                <a:latin typeface="WODKNF+Poppins-Light"/>
                <a:cs typeface="WODKNF+Poppins-Light"/>
              </a:rPr>
              <a:t>a</a:t>
            </a:r>
            <a:r>
              <a:rPr dirty="0" sz="1800">
                <a:solidFill>
                  <a:srgbClr val="595959"/>
                </a:solidFill>
                <a:latin typeface="WODKNF+Poppins-Light"/>
                <a:cs typeface="WODKNF+Poppins-Light"/>
              </a:rPr>
              <a:t> </a:t>
            </a:r>
            <a:r>
              <a:rPr dirty="0" sz="1800">
                <a:solidFill>
                  <a:srgbClr val="595959"/>
                </a:solidFill>
                <a:latin typeface="WODKNF+Poppins-Light"/>
                <a:cs typeface="WODKNF+Poppins-Light"/>
              </a:rPr>
              <a:t>Lorem</a:t>
            </a:r>
            <a:r>
              <a:rPr dirty="0" sz="1800">
                <a:solidFill>
                  <a:srgbClr val="595959"/>
                </a:solidFill>
                <a:latin typeface="WODKNF+Poppins-Light"/>
                <a:cs typeface="WODKNF+Poppins-Light"/>
              </a:rPr>
              <a:t> </a:t>
            </a:r>
            <a:r>
              <a:rPr dirty="0" sz="1800">
                <a:solidFill>
                  <a:srgbClr val="595959"/>
                </a:solidFill>
                <a:latin typeface="WODKNF+Poppins-Light"/>
                <a:cs typeface="WODKNF+Poppins-Light"/>
              </a:rPr>
              <a:t>Ipsum</a:t>
            </a:r>
            <a:r>
              <a:rPr dirty="0" sz="1800">
                <a:solidFill>
                  <a:srgbClr val="595959"/>
                </a:solidFill>
                <a:latin typeface="WODKNF+Poppins-Light"/>
                <a:cs typeface="WODKNF+Poppins-Light"/>
              </a:rPr>
              <a:t> </a:t>
            </a:r>
            <a:r>
              <a:rPr dirty="0" sz="1800">
                <a:solidFill>
                  <a:srgbClr val="595959"/>
                </a:solidFill>
                <a:latin typeface="WODKNF+Poppins-Light"/>
                <a:cs typeface="WODKNF+Poppins-Light"/>
              </a:rPr>
              <a:t>passage,</a:t>
            </a:r>
            <a:r>
              <a:rPr dirty="0" sz="1800">
                <a:solidFill>
                  <a:srgbClr val="595959"/>
                </a:solidFill>
                <a:latin typeface="WODKNF+Poppins-Light"/>
                <a:cs typeface="WODKNF+Poppins-Light"/>
              </a:rPr>
              <a:t> </a:t>
            </a:r>
            <a:r>
              <a:rPr dirty="0" sz="1800">
                <a:solidFill>
                  <a:srgbClr val="595959"/>
                </a:solidFill>
                <a:latin typeface="WODKNF+Poppins-Light"/>
                <a:cs typeface="WODKNF+Poppins-Light"/>
              </a:rPr>
              <a:t>and</a:t>
            </a:r>
            <a:r>
              <a:rPr dirty="0" sz="1800">
                <a:solidFill>
                  <a:srgbClr val="595959"/>
                </a:solidFill>
                <a:latin typeface="WODKNF+Poppins-Light"/>
                <a:cs typeface="WODKNF+Poppins-Light"/>
              </a:rPr>
              <a:t> </a:t>
            </a:r>
            <a:r>
              <a:rPr dirty="0" sz="1800">
                <a:solidFill>
                  <a:srgbClr val="595959"/>
                </a:solidFill>
                <a:latin typeface="WODKNF+Poppins-Light"/>
                <a:cs typeface="WODKNF+Poppins-Light"/>
              </a:rPr>
              <a:t>going</a:t>
            </a:r>
            <a:r>
              <a:rPr dirty="0" sz="1800">
                <a:solidFill>
                  <a:srgbClr val="595959"/>
                </a:solidFill>
                <a:latin typeface="WODKNF+Poppins-Light"/>
                <a:cs typeface="WODKNF+Poppins-Light"/>
              </a:rPr>
              <a:t> </a:t>
            </a:r>
            <a:r>
              <a:rPr dirty="0" sz="1800">
                <a:solidFill>
                  <a:srgbClr val="595959"/>
                </a:solidFill>
                <a:latin typeface="WODKNF+Poppins-Light"/>
                <a:cs typeface="WODKNF+Poppins-Light"/>
              </a:rPr>
              <a:t>through</a:t>
            </a:r>
          </a:p>
          <a:p>
            <a:pPr marL="0" marR="0">
              <a:lnSpc>
                <a:spcPts val="2159"/>
              </a:lnSpc>
              <a:spcBef>
                <a:spcPts val="0"/>
              </a:spcBef>
              <a:spcAft>
                <a:spcPts val="0"/>
              </a:spcAft>
            </a:pPr>
            <a:r>
              <a:rPr dirty="0" sz="1800">
                <a:solidFill>
                  <a:srgbClr val="595959"/>
                </a:solidFill>
                <a:latin typeface="WODKNF+Poppins-Light"/>
                <a:cs typeface="WODKNF+Poppins-Light"/>
              </a:rPr>
              <a:t>the</a:t>
            </a:r>
            <a:r>
              <a:rPr dirty="0" sz="1800">
                <a:solidFill>
                  <a:srgbClr val="595959"/>
                </a:solidFill>
                <a:latin typeface="WODKNF+Poppins-Light"/>
                <a:cs typeface="WODKNF+Poppins-Light"/>
              </a:rPr>
              <a:t> </a:t>
            </a:r>
            <a:r>
              <a:rPr dirty="0" sz="1800">
                <a:solidFill>
                  <a:srgbClr val="595959"/>
                </a:solidFill>
                <a:latin typeface="WODKNF+Poppins-Light"/>
                <a:cs typeface="WODKNF+Poppins-Light"/>
              </a:rPr>
              <a:t>cites</a:t>
            </a:r>
            <a:r>
              <a:rPr dirty="0" sz="1800">
                <a:solidFill>
                  <a:srgbClr val="595959"/>
                </a:solidFill>
                <a:latin typeface="WODKNF+Poppins-Light"/>
                <a:cs typeface="WODKNF+Poppins-Light"/>
              </a:rPr>
              <a:t> </a:t>
            </a:r>
            <a:r>
              <a:rPr dirty="0" sz="1800">
                <a:solidFill>
                  <a:srgbClr val="595959"/>
                </a:solidFill>
                <a:latin typeface="WODKNF+Poppins-Light"/>
                <a:cs typeface="WODKNF+Poppins-Light"/>
              </a:rPr>
              <a:t>of</a:t>
            </a:r>
            <a:r>
              <a:rPr dirty="0" sz="1800">
                <a:solidFill>
                  <a:srgbClr val="595959"/>
                </a:solidFill>
                <a:latin typeface="WODKNF+Poppins-Light"/>
                <a:cs typeface="WODKNF+Poppins-Light"/>
              </a:rPr>
              <a:t> </a:t>
            </a:r>
            <a:r>
              <a:rPr dirty="0" sz="1800">
                <a:solidFill>
                  <a:srgbClr val="595959"/>
                </a:solidFill>
                <a:latin typeface="WODKNF+Poppins-Light"/>
                <a:cs typeface="WODKNF+Poppins-Light"/>
              </a:rPr>
              <a:t>the</a:t>
            </a:r>
            <a:r>
              <a:rPr dirty="0" sz="1800">
                <a:solidFill>
                  <a:srgbClr val="595959"/>
                </a:solidFill>
                <a:latin typeface="WODKNF+Poppins-Light"/>
                <a:cs typeface="WODKNF+Poppins-Light"/>
              </a:rPr>
              <a:t> </a:t>
            </a:r>
            <a:r>
              <a:rPr dirty="0" sz="1800">
                <a:solidFill>
                  <a:srgbClr val="595959"/>
                </a:solidFill>
                <a:latin typeface="WODKNF+Poppins-Light"/>
                <a:cs typeface="WODKNF+Poppins-Light"/>
              </a:rPr>
              <a:t>word</a:t>
            </a:r>
            <a:r>
              <a:rPr dirty="0" sz="1800">
                <a:solidFill>
                  <a:srgbClr val="595959"/>
                </a:solidFill>
                <a:latin typeface="WODKNF+Poppins-Light"/>
                <a:cs typeface="WODKNF+Poppins-Light"/>
              </a:rPr>
              <a:t> </a:t>
            </a:r>
            <a:r>
              <a:rPr dirty="0" sz="1800">
                <a:solidFill>
                  <a:srgbClr val="595959"/>
                </a:solidFill>
                <a:latin typeface="WODKNF+Poppins-Light"/>
                <a:cs typeface="WODKNF+Poppins-Light"/>
              </a:rPr>
              <a:t>in</a:t>
            </a:r>
            <a:r>
              <a:rPr dirty="0" sz="1800">
                <a:solidFill>
                  <a:srgbClr val="595959"/>
                </a:solidFill>
                <a:latin typeface="WODKNF+Poppins-Light"/>
                <a:cs typeface="WODKNF+Poppins-Light"/>
              </a:rPr>
              <a:t> </a:t>
            </a:r>
            <a:r>
              <a:rPr dirty="0" sz="1800">
                <a:solidFill>
                  <a:srgbClr val="595959"/>
                </a:solidFill>
                <a:latin typeface="WODKNF+Poppins-Light"/>
                <a:cs typeface="WODKNF+Poppins-Light"/>
              </a:rPr>
              <a:t>classical</a:t>
            </a:r>
            <a:r>
              <a:rPr dirty="0" sz="1800">
                <a:solidFill>
                  <a:srgbClr val="595959"/>
                </a:solidFill>
                <a:latin typeface="WODKNF+Poppins-Light"/>
                <a:cs typeface="WODKNF+Poppins-Light"/>
              </a:rPr>
              <a:t> </a:t>
            </a:r>
            <a:r>
              <a:rPr dirty="0" sz="1800">
                <a:solidFill>
                  <a:srgbClr val="595959"/>
                </a:solidFill>
                <a:latin typeface="WODKNF+Poppins-Light"/>
                <a:cs typeface="WODKNF+Poppins-Light"/>
              </a:rPr>
              <a:t>literature,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9205965" y="6365838"/>
            <a:ext cx="6775726" cy="258318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520"/>
              </a:lnSpc>
              <a:spcBef>
                <a:spcPts val="0"/>
              </a:spcBef>
              <a:spcAft>
                <a:spcPts val="0"/>
              </a:spcAft>
            </a:pPr>
            <a:r>
              <a:rPr dirty="0" sz="1800">
                <a:solidFill>
                  <a:srgbClr val="595959"/>
                </a:solidFill>
                <a:latin typeface="WODKNF+Poppins-Light"/>
                <a:cs typeface="WODKNF+Poppins-Light"/>
              </a:rPr>
              <a:t>Contrary</a:t>
            </a:r>
            <a:r>
              <a:rPr dirty="0" sz="1800">
                <a:solidFill>
                  <a:srgbClr val="595959"/>
                </a:solidFill>
                <a:latin typeface="WODKNF+Poppins-Light"/>
                <a:cs typeface="WODKNF+Poppins-Light"/>
              </a:rPr>
              <a:t> </a:t>
            </a:r>
            <a:r>
              <a:rPr dirty="0" sz="1800">
                <a:solidFill>
                  <a:srgbClr val="595959"/>
                </a:solidFill>
                <a:latin typeface="WODKNF+Poppins-Light"/>
                <a:cs typeface="WODKNF+Poppins-Light"/>
              </a:rPr>
              <a:t>to</a:t>
            </a:r>
            <a:r>
              <a:rPr dirty="0" sz="1800">
                <a:solidFill>
                  <a:srgbClr val="595959"/>
                </a:solidFill>
                <a:latin typeface="WODKNF+Poppins-Light"/>
                <a:cs typeface="WODKNF+Poppins-Light"/>
              </a:rPr>
              <a:t> </a:t>
            </a:r>
            <a:r>
              <a:rPr dirty="0" sz="1800">
                <a:solidFill>
                  <a:srgbClr val="595959"/>
                </a:solidFill>
                <a:latin typeface="WODKNF+Poppins-Light"/>
                <a:cs typeface="WODKNF+Poppins-Light"/>
              </a:rPr>
              <a:t>popular</a:t>
            </a:r>
            <a:r>
              <a:rPr dirty="0" sz="1800">
                <a:solidFill>
                  <a:srgbClr val="595959"/>
                </a:solidFill>
                <a:latin typeface="WODKNF+Poppins-Light"/>
                <a:cs typeface="WODKNF+Poppins-Light"/>
              </a:rPr>
              <a:t> </a:t>
            </a:r>
            <a:r>
              <a:rPr dirty="0" sz="1800">
                <a:solidFill>
                  <a:srgbClr val="595959"/>
                </a:solidFill>
                <a:latin typeface="WODKNF+Poppins-Light"/>
                <a:cs typeface="WODKNF+Poppins-Light"/>
              </a:rPr>
              <a:t>belief,</a:t>
            </a:r>
            <a:r>
              <a:rPr dirty="0" sz="1800">
                <a:solidFill>
                  <a:srgbClr val="595959"/>
                </a:solidFill>
                <a:latin typeface="WODKNF+Poppins-Light"/>
                <a:cs typeface="WODKNF+Poppins-Light"/>
              </a:rPr>
              <a:t> </a:t>
            </a:r>
            <a:r>
              <a:rPr dirty="0" sz="1800">
                <a:solidFill>
                  <a:srgbClr val="595959"/>
                </a:solidFill>
                <a:latin typeface="WODKNF+Poppins-Light"/>
                <a:cs typeface="WODKNF+Poppins-Light"/>
              </a:rPr>
              <a:t>Lorem</a:t>
            </a:r>
            <a:r>
              <a:rPr dirty="0" sz="1800">
                <a:solidFill>
                  <a:srgbClr val="595959"/>
                </a:solidFill>
                <a:latin typeface="WODKNF+Poppins-Light"/>
                <a:cs typeface="WODKNF+Poppins-Light"/>
              </a:rPr>
              <a:t> </a:t>
            </a:r>
            <a:r>
              <a:rPr dirty="0" sz="1800">
                <a:solidFill>
                  <a:srgbClr val="595959"/>
                </a:solidFill>
                <a:latin typeface="WODKNF+Poppins-Light"/>
                <a:cs typeface="WODKNF+Poppins-Light"/>
              </a:rPr>
              <a:t>Ipsum</a:t>
            </a:r>
            <a:r>
              <a:rPr dirty="0" sz="1800">
                <a:solidFill>
                  <a:srgbClr val="595959"/>
                </a:solidFill>
                <a:latin typeface="WODKNF+Poppins-Light"/>
                <a:cs typeface="WODKNF+Poppins-Light"/>
              </a:rPr>
              <a:t> </a:t>
            </a:r>
            <a:r>
              <a:rPr dirty="0" sz="1800">
                <a:solidFill>
                  <a:srgbClr val="595959"/>
                </a:solidFill>
                <a:latin typeface="WODKNF+Poppins-Light"/>
                <a:cs typeface="WODKNF+Poppins-Light"/>
              </a:rPr>
              <a:t>is</a:t>
            </a:r>
            <a:r>
              <a:rPr dirty="0" sz="1800">
                <a:solidFill>
                  <a:srgbClr val="595959"/>
                </a:solidFill>
                <a:latin typeface="WODKNF+Poppins-Light"/>
                <a:cs typeface="WODKNF+Poppins-Light"/>
              </a:rPr>
              <a:t> </a:t>
            </a:r>
            <a:r>
              <a:rPr dirty="0" sz="1800">
                <a:solidFill>
                  <a:srgbClr val="595959"/>
                </a:solidFill>
                <a:latin typeface="WODKNF+Poppins-Light"/>
                <a:cs typeface="WODKNF+Poppins-Light"/>
              </a:rPr>
              <a:t>not</a:t>
            </a:r>
          </a:p>
          <a:p>
            <a:pPr marL="0" marR="0">
              <a:lnSpc>
                <a:spcPts val="2159"/>
              </a:lnSpc>
              <a:spcBef>
                <a:spcPts val="0"/>
              </a:spcBef>
              <a:spcAft>
                <a:spcPts val="0"/>
              </a:spcAft>
            </a:pPr>
            <a:r>
              <a:rPr dirty="0" sz="1800">
                <a:solidFill>
                  <a:srgbClr val="595959"/>
                </a:solidFill>
                <a:latin typeface="WODKNF+Poppins-Light"/>
                <a:cs typeface="WODKNF+Poppins-Light"/>
              </a:rPr>
              <a:t>simply</a:t>
            </a:r>
            <a:r>
              <a:rPr dirty="0" sz="1800">
                <a:solidFill>
                  <a:srgbClr val="595959"/>
                </a:solidFill>
                <a:latin typeface="WODKNF+Poppins-Light"/>
                <a:cs typeface="WODKNF+Poppins-Light"/>
              </a:rPr>
              <a:t> </a:t>
            </a:r>
            <a:r>
              <a:rPr dirty="0" sz="1800">
                <a:solidFill>
                  <a:srgbClr val="595959"/>
                </a:solidFill>
                <a:latin typeface="WODKNF+Poppins-Light"/>
                <a:cs typeface="WODKNF+Poppins-Light"/>
              </a:rPr>
              <a:t>random</a:t>
            </a:r>
            <a:r>
              <a:rPr dirty="0" sz="1800">
                <a:solidFill>
                  <a:srgbClr val="595959"/>
                </a:solidFill>
                <a:latin typeface="WODKNF+Poppins-Light"/>
                <a:cs typeface="WODKNF+Poppins-Light"/>
              </a:rPr>
              <a:t> </a:t>
            </a:r>
            <a:r>
              <a:rPr dirty="0" sz="1800">
                <a:solidFill>
                  <a:srgbClr val="595959"/>
                </a:solidFill>
                <a:latin typeface="WODKNF+Poppins-Light"/>
                <a:cs typeface="WODKNF+Poppins-Light"/>
              </a:rPr>
              <a:t>text.</a:t>
            </a:r>
            <a:r>
              <a:rPr dirty="0" sz="1800">
                <a:solidFill>
                  <a:srgbClr val="595959"/>
                </a:solidFill>
                <a:latin typeface="WODKNF+Poppins-Light"/>
                <a:cs typeface="WODKNF+Poppins-Light"/>
              </a:rPr>
              <a:t> </a:t>
            </a:r>
            <a:r>
              <a:rPr dirty="0" sz="1800">
                <a:solidFill>
                  <a:srgbClr val="595959"/>
                </a:solidFill>
                <a:latin typeface="WODKNF+Poppins-Light"/>
                <a:cs typeface="WODKNF+Poppins-Light"/>
              </a:rPr>
              <a:t>It</a:t>
            </a:r>
            <a:r>
              <a:rPr dirty="0" sz="1800">
                <a:solidFill>
                  <a:srgbClr val="595959"/>
                </a:solidFill>
                <a:latin typeface="WODKNF+Poppins-Light"/>
                <a:cs typeface="WODKNF+Poppins-Light"/>
              </a:rPr>
              <a:t> </a:t>
            </a:r>
            <a:r>
              <a:rPr dirty="0" sz="1800">
                <a:solidFill>
                  <a:srgbClr val="595959"/>
                </a:solidFill>
                <a:latin typeface="WODKNF+Poppins-Light"/>
                <a:cs typeface="WODKNF+Poppins-Light"/>
              </a:rPr>
              <a:t>has</a:t>
            </a:r>
            <a:r>
              <a:rPr dirty="0" sz="1800">
                <a:solidFill>
                  <a:srgbClr val="595959"/>
                </a:solidFill>
                <a:latin typeface="WODKNF+Poppins-Light"/>
                <a:cs typeface="WODKNF+Poppins-Light"/>
              </a:rPr>
              <a:t> </a:t>
            </a:r>
            <a:r>
              <a:rPr dirty="0" sz="1800">
                <a:solidFill>
                  <a:srgbClr val="595959"/>
                </a:solidFill>
                <a:latin typeface="WODKNF+Poppins-Light"/>
                <a:cs typeface="WODKNF+Poppins-Light"/>
              </a:rPr>
              <a:t>roots</a:t>
            </a:r>
            <a:r>
              <a:rPr dirty="0" sz="1800">
                <a:solidFill>
                  <a:srgbClr val="595959"/>
                </a:solidFill>
                <a:latin typeface="WODKNF+Poppins-Light"/>
                <a:cs typeface="WODKNF+Poppins-Light"/>
              </a:rPr>
              <a:t> </a:t>
            </a:r>
            <a:r>
              <a:rPr dirty="0" sz="1800">
                <a:solidFill>
                  <a:srgbClr val="595959"/>
                </a:solidFill>
                <a:latin typeface="WODKNF+Poppins-Light"/>
                <a:cs typeface="WODKNF+Poppins-Light"/>
              </a:rPr>
              <a:t>in</a:t>
            </a:r>
            <a:r>
              <a:rPr dirty="0" sz="1800">
                <a:solidFill>
                  <a:srgbClr val="595959"/>
                </a:solidFill>
                <a:latin typeface="WODKNF+Poppins-Light"/>
                <a:cs typeface="WODKNF+Poppins-Light"/>
              </a:rPr>
              <a:t> </a:t>
            </a:r>
            <a:r>
              <a:rPr dirty="0" sz="1800">
                <a:solidFill>
                  <a:srgbClr val="595959"/>
                </a:solidFill>
                <a:latin typeface="WODKNF+Poppins-Light"/>
                <a:cs typeface="WODKNF+Poppins-Light"/>
              </a:rPr>
              <a:t>a</a:t>
            </a:r>
            <a:r>
              <a:rPr dirty="0" sz="1800">
                <a:solidFill>
                  <a:srgbClr val="595959"/>
                </a:solidFill>
                <a:latin typeface="WODKNF+Poppins-Light"/>
                <a:cs typeface="WODKNF+Poppins-Light"/>
              </a:rPr>
              <a:t> </a:t>
            </a:r>
            <a:r>
              <a:rPr dirty="0" sz="1800">
                <a:solidFill>
                  <a:srgbClr val="595959"/>
                </a:solidFill>
                <a:latin typeface="WODKNF+Poppins-Light"/>
                <a:cs typeface="WODKNF+Poppins-Light"/>
              </a:rPr>
              <a:t>piece</a:t>
            </a:r>
            <a:r>
              <a:rPr dirty="0" sz="1800">
                <a:solidFill>
                  <a:srgbClr val="595959"/>
                </a:solidFill>
                <a:latin typeface="WODKNF+Poppins-Light"/>
                <a:cs typeface="WODKNF+Poppins-Light"/>
              </a:rPr>
              <a:t> </a:t>
            </a:r>
            <a:r>
              <a:rPr dirty="0" sz="1800">
                <a:solidFill>
                  <a:srgbClr val="595959"/>
                </a:solidFill>
                <a:latin typeface="WODKNF+Poppins-Light"/>
                <a:cs typeface="WODKNF+Poppins-Light"/>
              </a:rPr>
              <a:t>of</a:t>
            </a:r>
          </a:p>
          <a:p>
            <a:pPr marL="0" marR="0">
              <a:lnSpc>
                <a:spcPts val="2159"/>
              </a:lnSpc>
              <a:spcBef>
                <a:spcPts val="0"/>
              </a:spcBef>
              <a:spcAft>
                <a:spcPts val="0"/>
              </a:spcAft>
            </a:pPr>
            <a:r>
              <a:rPr dirty="0" sz="1800">
                <a:solidFill>
                  <a:srgbClr val="595959"/>
                </a:solidFill>
                <a:latin typeface="WODKNF+Poppins-Light"/>
                <a:cs typeface="WODKNF+Poppins-Light"/>
              </a:rPr>
              <a:t>classical</a:t>
            </a:r>
            <a:r>
              <a:rPr dirty="0" sz="1800">
                <a:solidFill>
                  <a:srgbClr val="595959"/>
                </a:solidFill>
                <a:latin typeface="WODKNF+Poppins-Light"/>
                <a:cs typeface="WODKNF+Poppins-Light"/>
              </a:rPr>
              <a:t> </a:t>
            </a:r>
            <a:r>
              <a:rPr dirty="0" sz="1800">
                <a:solidFill>
                  <a:srgbClr val="595959"/>
                </a:solidFill>
                <a:latin typeface="WODKNF+Poppins-Light"/>
                <a:cs typeface="WODKNF+Poppins-Light"/>
              </a:rPr>
              <a:t>Latin</a:t>
            </a:r>
            <a:r>
              <a:rPr dirty="0" sz="1800">
                <a:solidFill>
                  <a:srgbClr val="595959"/>
                </a:solidFill>
                <a:latin typeface="WODKNF+Poppins-Light"/>
                <a:cs typeface="WODKNF+Poppins-Light"/>
              </a:rPr>
              <a:t> </a:t>
            </a:r>
            <a:r>
              <a:rPr dirty="0" sz="1800">
                <a:solidFill>
                  <a:srgbClr val="595959"/>
                </a:solidFill>
                <a:latin typeface="WODKNF+Poppins-Light"/>
                <a:cs typeface="WODKNF+Poppins-Light"/>
              </a:rPr>
              <a:t>literature</a:t>
            </a:r>
            <a:r>
              <a:rPr dirty="0" sz="1800">
                <a:solidFill>
                  <a:srgbClr val="595959"/>
                </a:solidFill>
                <a:latin typeface="WODKNF+Poppins-Light"/>
                <a:cs typeface="WODKNF+Poppins-Light"/>
              </a:rPr>
              <a:t> </a:t>
            </a:r>
            <a:r>
              <a:rPr dirty="0" sz="1800">
                <a:solidFill>
                  <a:srgbClr val="595959"/>
                </a:solidFill>
                <a:latin typeface="WODKNF+Poppins-Light"/>
                <a:cs typeface="WODKNF+Poppins-Light"/>
              </a:rPr>
              <a:t>from</a:t>
            </a:r>
            <a:r>
              <a:rPr dirty="0" sz="1800">
                <a:solidFill>
                  <a:srgbClr val="595959"/>
                </a:solidFill>
                <a:latin typeface="WODKNF+Poppins-Light"/>
                <a:cs typeface="WODKNF+Poppins-Light"/>
              </a:rPr>
              <a:t> </a:t>
            </a:r>
            <a:r>
              <a:rPr dirty="0" sz="1800">
                <a:solidFill>
                  <a:srgbClr val="595959"/>
                </a:solidFill>
                <a:latin typeface="WODKNF+Poppins-Light"/>
                <a:cs typeface="WODKNF+Poppins-Light"/>
              </a:rPr>
              <a:t>45</a:t>
            </a:r>
            <a:r>
              <a:rPr dirty="0" sz="1800">
                <a:solidFill>
                  <a:srgbClr val="595959"/>
                </a:solidFill>
                <a:latin typeface="WODKNF+Poppins-Light"/>
                <a:cs typeface="WODKNF+Poppins-Light"/>
              </a:rPr>
              <a:t> </a:t>
            </a:r>
            <a:r>
              <a:rPr dirty="0" sz="1800">
                <a:solidFill>
                  <a:srgbClr val="595959"/>
                </a:solidFill>
                <a:latin typeface="WODKNF+Poppins-Light"/>
                <a:cs typeface="WODKNF+Poppins-Light"/>
              </a:rPr>
              <a:t>BC,</a:t>
            </a:r>
            <a:r>
              <a:rPr dirty="0" sz="1800">
                <a:solidFill>
                  <a:srgbClr val="595959"/>
                </a:solidFill>
                <a:latin typeface="WODKNF+Poppins-Light"/>
                <a:cs typeface="WODKNF+Poppins-Light"/>
              </a:rPr>
              <a:t> </a:t>
            </a:r>
            <a:r>
              <a:rPr dirty="0" sz="1800">
                <a:solidFill>
                  <a:srgbClr val="595959"/>
                </a:solidFill>
                <a:latin typeface="WODKNF+Poppins-Light"/>
                <a:cs typeface="WODKNF+Poppins-Light"/>
              </a:rPr>
              <a:t>making</a:t>
            </a:r>
            <a:r>
              <a:rPr dirty="0" sz="1800">
                <a:solidFill>
                  <a:srgbClr val="595959"/>
                </a:solidFill>
                <a:latin typeface="WODKNF+Poppins-Light"/>
                <a:cs typeface="WODKNF+Poppins-Light"/>
              </a:rPr>
              <a:t> </a:t>
            </a:r>
            <a:r>
              <a:rPr dirty="0" sz="1800">
                <a:solidFill>
                  <a:srgbClr val="595959"/>
                </a:solidFill>
                <a:latin typeface="WODKNF+Poppins-Light"/>
                <a:cs typeface="WODKNF+Poppins-Light"/>
              </a:rPr>
              <a:t>it</a:t>
            </a:r>
            <a:r>
              <a:rPr dirty="0" sz="1800">
                <a:solidFill>
                  <a:srgbClr val="595959"/>
                </a:solidFill>
                <a:latin typeface="WODKNF+Poppins-Light"/>
                <a:cs typeface="WODKNF+Poppins-Light"/>
              </a:rPr>
              <a:t> </a:t>
            </a:r>
            <a:r>
              <a:rPr dirty="0" sz="1800">
                <a:solidFill>
                  <a:srgbClr val="595959"/>
                </a:solidFill>
                <a:latin typeface="WODKNF+Poppins-Light"/>
                <a:cs typeface="WODKNF+Poppins-Light"/>
              </a:rPr>
              <a:t>over</a:t>
            </a:r>
          </a:p>
          <a:p>
            <a:pPr marL="0" marR="0">
              <a:lnSpc>
                <a:spcPts val="2160"/>
              </a:lnSpc>
              <a:spcBef>
                <a:spcPts val="0"/>
              </a:spcBef>
              <a:spcAft>
                <a:spcPts val="0"/>
              </a:spcAft>
            </a:pPr>
            <a:r>
              <a:rPr dirty="0" sz="1800">
                <a:solidFill>
                  <a:srgbClr val="595959"/>
                </a:solidFill>
                <a:latin typeface="WODKNF+Poppins-Light"/>
                <a:cs typeface="WODKNF+Poppins-Light"/>
              </a:rPr>
              <a:t>2000</a:t>
            </a:r>
            <a:r>
              <a:rPr dirty="0" sz="1800">
                <a:solidFill>
                  <a:srgbClr val="595959"/>
                </a:solidFill>
                <a:latin typeface="WODKNF+Poppins-Light"/>
                <a:cs typeface="WODKNF+Poppins-Light"/>
              </a:rPr>
              <a:t> </a:t>
            </a:r>
            <a:r>
              <a:rPr dirty="0" sz="1800">
                <a:solidFill>
                  <a:srgbClr val="595959"/>
                </a:solidFill>
                <a:latin typeface="WODKNF+Poppins-Light"/>
                <a:cs typeface="WODKNF+Poppins-Light"/>
              </a:rPr>
              <a:t>years</a:t>
            </a:r>
            <a:r>
              <a:rPr dirty="0" sz="1800">
                <a:solidFill>
                  <a:srgbClr val="595959"/>
                </a:solidFill>
                <a:latin typeface="WODKNF+Poppins-Light"/>
                <a:cs typeface="WODKNF+Poppins-Light"/>
              </a:rPr>
              <a:t> </a:t>
            </a:r>
            <a:r>
              <a:rPr dirty="0" sz="1800">
                <a:solidFill>
                  <a:srgbClr val="595959"/>
                </a:solidFill>
                <a:latin typeface="WODKNF+Poppins-Light"/>
                <a:cs typeface="WODKNF+Poppins-Light"/>
              </a:rPr>
              <a:t>old.</a:t>
            </a:r>
            <a:r>
              <a:rPr dirty="0" sz="1800">
                <a:solidFill>
                  <a:srgbClr val="595959"/>
                </a:solidFill>
                <a:latin typeface="WODKNF+Poppins-Light"/>
                <a:cs typeface="WODKNF+Poppins-Light"/>
              </a:rPr>
              <a:t> </a:t>
            </a:r>
            <a:r>
              <a:rPr dirty="0" sz="1800">
                <a:solidFill>
                  <a:srgbClr val="595959"/>
                </a:solidFill>
                <a:latin typeface="WODKNF+Poppins-Light"/>
                <a:cs typeface="WODKNF+Poppins-Light"/>
              </a:rPr>
              <a:t>Richard</a:t>
            </a:r>
            <a:r>
              <a:rPr dirty="0" sz="1800">
                <a:solidFill>
                  <a:srgbClr val="595959"/>
                </a:solidFill>
                <a:latin typeface="WODKNF+Poppins-Light"/>
                <a:cs typeface="WODKNF+Poppins-Light"/>
              </a:rPr>
              <a:t> </a:t>
            </a:r>
            <a:r>
              <a:rPr dirty="0" sz="1800">
                <a:solidFill>
                  <a:srgbClr val="595959"/>
                </a:solidFill>
                <a:latin typeface="WODKNF+Poppins-Light"/>
                <a:cs typeface="WODKNF+Poppins-Light"/>
              </a:rPr>
              <a:t>McClintock,</a:t>
            </a:r>
            <a:r>
              <a:rPr dirty="0" sz="1800">
                <a:solidFill>
                  <a:srgbClr val="595959"/>
                </a:solidFill>
                <a:latin typeface="WODKNF+Poppins-Light"/>
                <a:cs typeface="WODKNF+Poppins-Light"/>
              </a:rPr>
              <a:t> </a:t>
            </a:r>
            <a:r>
              <a:rPr dirty="0" sz="1800">
                <a:solidFill>
                  <a:srgbClr val="595959"/>
                </a:solidFill>
                <a:latin typeface="WODKNF+Poppins-Light"/>
                <a:cs typeface="WODKNF+Poppins-Light"/>
              </a:rPr>
              <a:t>a</a:t>
            </a:r>
            <a:r>
              <a:rPr dirty="0" sz="1800">
                <a:solidFill>
                  <a:srgbClr val="595959"/>
                </a:solidFill>
                <a:latin typeface="WODKNF+Poppins-Light"/>
                <a:cs typeface="WODKNF+Poppins-Light"/>
              </a:rPr>
              <a:t> </a:t>
            </a:r>
            <a:r>
              <a:rPr dirty="0" sz="1800">
                <a:solidFill>
                  <a:srgbClr val="595959"/>
                </a:solidFill>
                <a:latin typeface="WODKNF+Poppins-Light"/>
                <a:cs typeface="WODKNF+Poppins-Light"/>
              </a:rPr>
              <a:t>Latin</a:t>
            </a:r>
            <a:r>
              <a:rPr dirty="0" sz="1800">
                <a:solidFill>
                  <a:srgbClr val="595959"/>
                </a:solidFill>
                <a:latin typeface="WODKNF+Poppins-Light"/>
                <a:cs typeface="WODKNF+Poppins-Light"/>
              </a:rPr>
              <a:t> </a:t>
            </a:r>
            <a:r>
              <a:rPr dirty="0" sz="1800">
                <a:solidFill>
                  <a:srgbClr val="595959"/>
                </a:solidFill>
                <a:latin typeface="WODKNF+Poppins-Light"/>
                <a:cs typeface="WODKNF+Poppins-Light"/>
              </a:rPr>
              <a:t>professor</a:t>
            </a:r>
          </a:p>
          <a:p>
            <a:pPr marL="0" marR="0">
              <a:lnSpc>
                <a:spcPts val="2160"/>
              </a:lnSpc>
              <a:spcBef>
                <a:spcPts val="0"/>
              </a:spcBef>
              <a:spcAft>
                <a:spcPts val="0"/>
              </a:spcAft>
            </a:pPr>
            <a:r>
              <a:rPr dirty="0" sz="1800">
                <a:solidFill>
                  <a:srgbClr val="595959"/>
                </a:solidFill>
                <a:latin typeface="WODKNF+Poppins-Light"/>
                <a:cs typeface="WODKNF+Poppins-Light"/>
              </a:rPr>
              <a:t>at</a:t>
            </a:r>
            <a:r>
              <a:rPr dirty="0" sz="1800">
                <a:solidFill>
                  <a:srgbClr val="595959"/>
                </a:solidFill>
                <a:latin typeface="WODKNF+Poppins-Light"/>
                <a:cs typeface="WODKNF+Poppins-Light"/>
              </a:rPr>
              <a:t> </a:t>
            </a:r>
            <a:r>
              <a:rPr dirty="0" sz="1800">
                <a:solidFill>
                  <a:srgbClr val="595959"/>
                </a:solidFill>
                <a:latin typeface="WODKNF+Poppins-Light"/>
                <a:cs typeface="WODKNF+Poppins-Light"/>
              </a:rPr>
              <a:t>Hampden-Sydney</a:t>
            </a:r>
            <a:r>
              <a:rPr dirty="0" sz="1800">
                <a:solidFill>
                  <a:srgbClr val="595959"/>
                </a:solidFill>
                <a:latin typeface="WODKNF+Poppins-Light"/>
                <a:cs typeface="WODKNF+Poppins-Light"/>
              </a:rPr>
              <a:t> </a:t>
            </a:r>
            <a:r>
              <a:rPr dirty="0" sz="1800">
                <a:solidFill>
                  <a:srgbClr val="595959"/>
                </a:solidFill>
                <a:latin typeface="WODKNF+Poppins-Light"/>
                <a:cs typeface="WODKNF+Poppins-Light"/>
              </a:rPr>
              <a:t>College</a:t>
            </a:r>
            <a:r>
              <a:rPr dirty="0" sz="1800">
                <a:solidFill>
                  <a:srgbClr val="595959"/>
                </a:solidFill>
                <a:latin typeface="WODKNF+Poppins-Light"/>
                <a:cs typeface="WODKNF+Poppins-Light"/>
              </a:rPr>
              <a:t> </a:t>
            </a:r>
            <a:r>
              <a:rPr dirty="0" sz="1800">
                <a:solidFill>
                  <a:srgbClr val="595959"/>
                </a:solidFill>
                <a:latin typeface="WODKNF+Poppins-Light"/>
                <a:cs typeface="WODKNF+Poppins-Light"/>
              </a:rPr>
              <a:t>in</a:t>
            </a:r>
            <a:r>
              <a:rPr dirty="0" sz="1800">
                <a:solidFill>
                  <a:srgbClr val="595959"/>
                </a:solidFill>
                <a:latin typeface="WODKNF+Poppins-Light"/>
                <a:cs typeface="WODKNF+Poppins-Light"/>
              </a:rPr>
              <a:t> </a:t>
            </a:r>
            <a:r>
              <a:rPr dirty="0" sz="1800">
                <a:solidFill>
                  <a:srgbClr val="595959"/>
                </a:solidFill>
                <a:latin typeface="WODKNF+Poppins-Light"/>
                <a:cs typeface="WODKNF+Poppins-Light"/>
              </a:rPr>
              <a:t>Virginia,</a:t>
            </a:r>
            <a:r>
              <a:rPr dirty="0" sz="1800">
                <a:solidFill>
                  <a:srgbClr val="595959"/>
                </a:solidFill>
                <a:latin typeface="WODKNF+Poppins-Light"/>
                <a:cs typeface="WODKNF+Poppins-Light"/>
              </a:rPr>
              <a:t> </a:t>
            </a:r>
            <a:r>
              <a:rPr dirty="0" sz="1800">
                <a:solidFill>
                  <a:srgbClr val="595959"/>
                </a:solidFill>
                <a:latin typeface="WODKNF+Poppins-Light"/>
                <a:cs typeface="WODKNF+Poppins-Light"/>
              </a:rPr>
              <a:t>looked</a:t>
            </a:r>
            <a:r>
              <a:rPr dirty="0" sz="1800">
                <a:solidFill>
                  <a:srgbClr val="595959"/>
                </a:solidFill>
                <a:latin typeface="WODKNF+Poppins-Light"/>
                <a:cs typeface="WODKNF+Poppins-Light"/>
              </a:rPr>
              <a:t> </a:t>
            </a:r>
            <a:r>
              <a:rPr dirty="0" sz="1800">
                <a:solidFill>
                  <a:srgbClr val="595959"/>
                </a:solidFill>
                <a:latin typeface="WODKNF+Poppins-Light"/>
                <a:cs typeface="WODKNF+Poppins-Light"/>
              </a:rPr>
              <a:t>up</a:t>
            </a:r>
          </a:p>
          <a:p>
            <a:pPr marL="0" marR="0">
              <a:lnSpc>
                <a:spcPts val="2159"/>
              </a:lnSpc>
              <a:spcBef>
                <a:spcPts val="0"/>
              </a:spcBef>
              <a:spcAft>
                <a:spcPts val="0"/>
              </a:spcAft>
            </a:pPr>
            <a:r>
              <a:rPr dirty="0" sz="1800">
                <a:solidFill>
                  <a:srgbClr val="595959"/>
                </a:solidFill>
                <a:latin typeface="WODKNF+Poppins-Light"/>
                <a:cs typeface="WODKNF+Poppins-Light"/>
              </a:rPr>
              <a:t>one</a:t>
            </a:r>
            <a:r>
              <a:rPr dirty="0" sz="1800">
                <a:solidFill>
                  <a:srgbClr val="595959"/>
                </a:solidFill>
                <a:latin typeface="WODKNF+Poppins-Light"/>
                <a:cs typeface="WODKNF+Poppins-Light"/>
              </a:rPr>
              <a:t> </a:t>
            </a:r>
            <a:r>
              <a:rPr dirty="0" sz="1800">
                <a:solidFill>
                  <a:srgbClr val="595959"/>
                </a:solidFill>
                <a:latin typeface="WODKNF+Poppins-Light"/>
                <a:cs typeface="WODKNF+Poppins-Light"/>
              </a:rPr>
              <a:t>of</a:t>
            </a:r>
            <a:r>
              <a:rPr dirty="0" sz="1800">
                <a:solidFill>
                  <a:srgbClr val="595959"/>
                </a:solidFill>
                <a:latin typeface="WODKNF+Poppins-Light"/>
                <a:cs typeface="WODKNF+Poppins-Light"/>
              </a:rPr>
              <a:t> </a:t>
            </a:r>
            <a:r>
              <a:rPr dirty="0" sz="1800">
                <a:solidFill>
                  <a:srgbClr val="595959"/>
                </a:solidFill>
                <a:latin typeface="WODKNF+Poppins-Light"/>
                <a:cs typeface="WODKNF+Poppins-Light"/>
              </a:rPr>
              <a:t>the</a:t>
            </a:r>
            <a:r>
              <a:rPr dirty="0" sz="1800">
                <a:solidFill>
                  <a:srgbClr val="595959"/>
                </a:solidFill>
                <a:latin typeface="WODKNF+Poppins-Light"/>
                <a:cs typeface="WODKNF+Poppins-Light"/>
              </a:rPr>
              <a:t> </a:t>
            </a:r>
            <a:r>
              <a:rPr dirty="0" sz="1800">
                <a:solidFill>
                  <a:srgbClr val="595959"/>
                </a:solidFill>
                <a:latin typeface="WODKNF+Poppins-Light"/>
                <a:cs typeface="WODKNF+Poppins-Light"/>
              </a:rPr>
              <a:t>more</a:t>
            </a:r>
            <a:r>
              <a:rPr dirty="0" sz="1800">
                <a:solidFill>
                  <a:srgbClr val="595959"/>
                </a:solidFill>
                <a:latin typeface="WODKNF+Poppins-Light"/>
                <a:cs typeface="WODKNF+Poppins-Light"/>
              </a:rPr>
              <a:t> </a:t>
            </a:r>
            <a:r>
              <a:rPr dirty="0" sz="1800">
                <a:solidFill>
                  <a:srgbClr val="595959"/>
                </a:solidFill>
                <a:latin typeface="WODKNF+Poppins-Light"/>
                <a:cs typeface="WODKNF+Poppins-Light"/>
              </a:rPr>
              <a:t>obscure</a:t>
            </a:r>
            <a:r>
              <a:rPr dirty="0" sz="1800">
                <a:solidFill>
                  <a:srgbClr val="595959"/>
                </a:solidFill>
                <a:latin typeface="WODKNF+Poppins-Light"/>
                <a:cs typeface="WODKNF+Poppins-Light"/>
              </a:rPr>
              <a:t> </a:t>
            </a:r>
            <a:r>
              <a:rPr dirty="0" sz="1800">
                <a:solidFill>
                  <a:srgbClr val="595959"/>
                </a:solidFill>
                <a:latin typeface="WODKNF+Poppins-Light"/>
                <a:cs typeface="WODKNF+Poppins-Light"/>
              </a:rPr>
              <a:t>Latin</a:t>
            </a:r>
            <a:r>
              <a:rPr dirty="0" sz="1800">
                <a:solidFill>
                  <a:srgbClr val="595959"/>
                </a:solidFill>
                <a:latin typeface="WODKNF+Poppins-Light"/>
                <a:cs typeface="WODKNF+Poppins-Light"/>
              </a:rPr>
              <a:t> </a:t>
            </a:r>
            <a:r>
              <a:rPr dirty="0" sz="1800">
                <a:solidFill>
                  <a:srgbClr val="595959"/>
                </a:solidFill>
                <a:latin typeface="WODKNF+Poppins-Light"/>
                <a:cs typeface="WODKNF+Poppins-Light"/>
              </a:rPr>
              <a:t>words,</a:t>
            </a:r>
            <a:r>
              <a:rPr dirty="0" sz="1800">
                <a:solidFill>
                  <a:srgbClr val="595959"/>
                </a:solidFill>
                <a:latin typeface="WODKNF+Poppins-Light"/>
                <a:cs typeface="WODKNF+Poppins-Light"/>
              </a:rPr>
              <a:t> </a:t>
            </a:r>
            <a:r>
              <a:rPr dirty="0" sz="1800">
                <a:solidFill>
                  <a:srgbClr val="595959"/>
                </a:solidFill>
                <a:latin typeface="WODKNF+Poppins-Light"/>
                <a:cs typeface="WODKNF+Poppins-Light"/>
              </a:rPr>
              <a:t>consectetur,</a:t>
            </a:r>
          </a:p>
          <a:p>
            <a:pPr marL="0" marR="0">
              <a:lnSpc>
                <a:spcPts val="2159"/>
              </a:lnSpc>
              <a:spcBef>
                <a:spcPts val="0"/>
              </a:spcBef>
              <a:spcAft>
                <a:spcPts val="0"/>
              </a:spcAft>
            </a:pPr>
            <a:r>
              <a:rPr dirty="0" sz="1800">
                <a:solidFill>
                  <a:srgbClr val="595959"/>
                </a:solidFill>
                <a:latin typeface="WODKNF+Poppins-Light"/>
                <a:cs typeface="WODKNF+Poppins-Light"/>
              </a:rPr>
              <a:t>from</a:t>
            </a:r>
            <a:r>
              <a:rPr dirty="0" sz="1800">
                <a:solidFill>
                  <a:srgbClr val="595959"/>
                </a:solidFill>
                <a:latin typeface="WODKNF+Poppins-Light"/>
                <a:cs typeface="WODKNF+Poppins-Light"/>
              </a:rPr>
              <a:t> </a:t>
            </a:r>
            <a:r>
              <a:rPr dirty="0" sz="1800">
                <a:solidFill>
                  <a:srgbClr val="595959"/>
                </a:solidFill>
                <a:latin typeface="WODKNF+Poppins-Light"/>
                <a:cs typeface="WODKNF+Poppins-Light"/>
              </a:rPr>
              <a:t>a</a:t>
            </a:r>
            <a:r>
              <a:rPr dirty="0" sz="1800">
                <a:solidFill>
                  <a:srgbClr val="595959"/>
                </a:solidFill>
                <a:latin typeface="WODKNF+Poppins-Light"/>
                <a:cs typeface="WODKNF+Poppins-Light"/>
              </a:rPr>
              <a:t> </a:t>
            </a:r>
            <a:r>
              <a:rPr dirty="0" sz="1800">
                <a:solidFill>
                  <a:srgbClr val="595959"/>
                </a:solidFill>
                <a:latin typeface="WODKNF+Poppins-Light"/>
                <a:cs typeface="WODKNF+Poppins-Light"/>
              </a:rPr>
              <a:t>Lorem</a:t>
            </a:r>
            <a:r>
              <a:rPr dirty="0" sz="1800">
                <a:solidFill>
                  <a:srgbClr val="595959"/>
                </a:solidFill>
                <a:latin typeface="WODKNF+Poppins-Light"/>
                <a:cs typeface="WODKNF+Poppins-Light"/>
              </a:rPr>
              <a:t> </a:t>
            </a:r>
            <a:r>
              <a:rPr dirty="0" sz="1800">
                <a:solidFill>
                  <a:srgbClr val="595959"/>
                </a:solidFill>
                <a:latin typeface="WODKNF+Poppins-Light"/>
                <a:cs typeface="WODKNF+Poppins-Light"/>
              </a:rPr>
              <a:t>Ipsum</a:t>
            </a:r>
            <a:r>
              <a:rPr dirty="0" sz="1800">
                <a:solidFill>
                  <a:srgbClr val="595959"/>
                </a:solidFill>
                <a:latin typeface="WODKNF+Poppins-Light"/>
                <a:cs typeface="WODKNF+Poppins-Light"/>
              </a:rPr>
              <a:t> </a:t>
            </a:r>
            <a:r>
              <a:rPr dirty="0" sz="1800">
                <a:solidFill>
                  <a:srgbClr val="595959"/>
                </a:solidFill>
                <a:latin typeface="WODKNF+Poppins-Light"/>
                <a:cs typeface="WODKNF+Poppins-Light"/>
              </a:rPr>
              <a:t>passage,</a:t>
            </a:r>
            <a:r>
              <a:rPr dirty="0" sz="1800">
                <a:solidFill>
                  <a:srgbClr val="595959"/>
                </a:solidFill>
                <a:latin typeface="WODKNF+Poppins-Light"/>
                <a:cs typeface="WODKNF+Poppins-Light"/>
              </a:rPr>
              <a:t> </a:t>
            </a:r>
            <a:r>
              <a:rPr dirty="0" sz="1800">
                <a:solidFill>
                  <a:srgbClr val="595959"/>
                </a:solidFill>
                <a:latin typeface="WODKNF+Poppins-Light"/>
                <a:cs typeface="WODKNF+Poppins-Light"/>
              </a:rPr>
              <a:t>and</a:t>
            </a:r>
            <a:r>
              <a:rPr dirty="0" sz="1800">
                <a:solidFill>
                  <a:srgbClr val="595959"/>
                </a:solidFill>
                <a:latin typeface="WODKNF+Poppins-Light"/>
                <a:cs typeface="WODKNF+Poppins-Light"/>
              </a:rPr>
              <a:t> </a:t>
            </a:r>
            <a:r>
              <a:rPr dirty="0" sz="1800">
                <a:solidFill>
                  <a:srgbClr val="595959"/>
                </a:solidFill>
                <a:latin typeface="WODKNF+Poppins-Light"/>
                <a:cs typeface="WODKNF+Poppins-Light"/>
              </a:rPr>
              <a:t>going</a:t>
            </a:r>
            <a:r>
              <a:rPr dirty="0" sz="1800">
                <a:solidFill>
                  <a:srgbClr val="595959"/>
                </a:solidFill>
                <a:latin typeface="WODKNF+Poppins-Light"/>
                <a:cs typeface="WODKNF+Poppins-Light"/>
              </a:rPr>
              <a:t> </a:t>
            </a:r>
            <a:r>
              <a:rPr dirty="0" sz="1800">
                <a:solidFill>
                  <a:srgbClr val="595959"/>
                </a:solidFill>
                <a:latin typeface="WODKNF+Poppins-Light"/>
                <a:cs typeface="WODKNF+Poppins-Light"/>
              </a:rPr>
              <a:t>through</a:t>
            </a:r>
          </a:p>
          <a:p>
            <a:pPr marL="0" marR="0">
              <a:lnSpc>
                <a:spcPts val="2160"/>
              </a:lnSpc>
              <a:spcBef>
                <a:spcPts val="0"/>
              </a:spcBef>
              <a:spcAft>
                <a:spcPts val="0"/>
              </a:spcAft>
            </a:pPr>
            <a:r>
              <a:rPr dirty="0" sz="1800">
                <a:solidFill>
                  <a:srgbClr val="595959"/>
                </a:solidFill>
                <a:latin typeface="WODKNF+Poppins-Light"/>
                <a:cs typeface="WODKNF+Poppins-Light"/>
              </a:rPr>
              <a:t>the</a:t>
            </a:r>
            <a:r>
              <a:rPr dirty="0" sz="1800">
                <a:solidFill>
                  <a:srgbClr val="595959"/>
                </a:solidFill>
                <a:latin typeface="WODKNF+Poppins-Light"/>
                <a:cs typeface="WODKNF+Poppins-Light"/>
              </a:rPr>
              <a:t> </a:t>
            </a:r>
            <a:r>
              <a:rPr dirty="0" sz="1800">
                <a:solidFill>
                  <a:srgbClr val="595959"/>
                </a:solidFill>
                <a:latin typeface="WODKNF+Poppins-Light"/>
                <a:cs typeface="WODKNF+Poppins-Light"/>
              </a:rPr>
              <a:t>cites</a:t>
            </a:r>
            <a:r>
              <a:rPr dirty="0" sz="1800">
                <a:solidFill>
                  <a:srgbClr val="595959"/>
                </a:solidFill>
                <a:latin typeface="WODKNF+Poppins-Light"/>
                <a:cs typeface="WODKNF+Poppins-Light"/>
              </a:rPr>
              <a:t> </a:t>
            </a:r>
            <a:r>
              <a:rPr dirty="0" sz="1800">
                <a:solidFill>
                  <a:srgbClr val="595959"/>
                </a:solidFill>
                <a:latin typeface="WODKNF+Poppins-Light"/>
                <a:cs typeface="WODKNF+Poppins-Light"/>
              </a:rPr>
              <a:t>of</a:t>
            </a:r>
            <a:r>
              <a:rPr dirty="0" sz="1800">
                <a:solidFill>
                  <a:srgbClr val="595959"/>
                </a:solidFill>
                <a:latin typeface="WODKNF+Poppins-Light"/>
                <a:cs typeface="WODKNF+Poppins-Light"/>
              </a:rPr>
              <a:t> </a:t>
            </a:r>
            <a:r>
              <a:rPr dirty="0" sz="1800">
                <a:solidFill>
                  <a:srgbClr val="595959"/>
                </a:solidFill>
                <a:latin typeface="WODKNF+Poppins-Light"/>
                <a:cs typeface="WODKNF+Poppins-Light"/>
              </a:rPr>
              <a:t>the</a:t>
            </a:r>
            <a:r>
              <a:rPr dirty="0" sz="1800">
                <a:solidFill>
                  <a:srgbClr val="595959"/>
                </a:solidFill>
                <a:latin typeface="WODKNF+Poppins-Light"/>
                <a:cs typeface="WODKNF+Poppins-Light"/>
              </a:rPr>
              <a:t> </a:t>
            </a:r>
            <a:r>
              <a:rPr dirty="0" sz="1800">
                <a:solidFill>
                  <a:srgbClr val="595959"/>
                </a:solidFill>
                <a:latin typeface="WODKNF+Poppins-Light"/>
                <a:cs typeface="WODKNF+Poppins-Light"/>
              </a:rPr>
              <a:t>word</a:t>
            </a:r>
            <a:r>
              <a:rPr dirty="0" sz="1800">
                <a:solidFill>
                  <a:srgbClr val="595959"/>
                </a:solidFill>
                <a:latin typeface="WODKNF+Poppins-Light"/>
                <a:cs typeface="WODKNF+Poppins-Light"/>
              </a:rPr>
              <a:t> </a:t>
            </a:r>
            <a:r>
              <a:rPr dirty="0" sz="1800">
                <a:solidFill>
                  <a:srgbClr val="595959"/>
                </a:solidFill>
                <a:latin typeface="WODKNF+Poppins-Light"/>
                <a:cs typeface="WODKNF+Poppins-Light"/>
              </a:rPr>
              <a:t>in</a:t>
            </a:r>
            <a:r>
              <a:rPr dirty="0" sz="1800">
                <a:solidFill>
                  <a:srgbClr val="595959"/>
                </a:solidFill>
                <a:latin typeface="WODKNF+Poppins-Light"/>
                <a:cs typeface="WODKNF+Poppins-Light"/>
              </a:rPr>
              <a:t> </a:t>
            </a:r>
            <a:r>
              <a:rPr dirty="0" sz="1800">
                <a:solidFill>
                  <a:srgbClr val="595959"/>
                </a:solidFill>
                <a:latin typeface="WODKNF+Poppins-Light"/>
                <a:cs typeface="WODKNF+Poppins-Light"/>
              </a:rPr>
              <a:t>classical</a:t>
            </a:r>
            <a:r>
              <a:rPr dirty="0" sz="1800">
                <a:solidFill>
                  <a:srgbClr val="595959"/>
                </a:solidFill>
                <a:latin typeface="WODKNF+Poppins-Light"/>
                <a:cs typeface="WODKNF+Poppins-Light"/>
              </a:rPr>
              <a:t> </a:t>
            </a:r>
            <a:r>
              <a:rPr dirty="0" sz="1800">
                <a:solidFill>
                  <a:srgbClr val="595959"/>
                </a:solidFill>
                <a:latin typeface="WODKNF+Poppins-Light"/>
                <a:cs typeface="WODKNF+Poppins-Light"/>
              </a:rPr>
              <a:t>literature,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1433564" y="8542110"/>
            <a:ext cx="4716772" cy="66293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520"/>
              </a:lnSpc>
              <a:spcBef>
                <a:spcPts val="0"/>
              </a:spcBef>
              <a:spcAft>
                <a:spcPts val="0"/>
              </a:spcAft>
            </a:pPr>
            <a:r>
              <a:rPr dirty="0" sz="1800">
                <a:solidFill>
                  <a:srgbClr val="595959"/>
                </a:solidFill>
                <a:latin typeface="WODKNF+Poppins-Light"/>
                <a:cs typeface="WODKNF+Poppins-Light"/>
              </a:rPr>
              <a:t>discovered</a:t>
            </a:r>
            <a:r>
              <a:rPr dirty="0" sz="1800">
                <a:solidFill>
                  <a:srgbClr val="595959"/>
                </a:solidFill>
                <a:latin typeface="WODKNF+Poppins-Light"/>
                <a:cs typeface="WODKNF+Poppins-Light"/>
              </a:rPr>
              <a:t> </a:t>
            </a:r>
            <a:r>
              <a:rPr dirty="0" sz="1800">
                <a:solidFill>
                  <a:srgbClr val="595959"/>
                </a:solidFill>
                <a:latin typeface="WODKNF+Poppins-Light"/>
                <a:cs typeface="WODKNF+Poppins-Light"/>
              </a:rPr>
              <a:t>the</a:t>
            </a:r>
            <a:r>
              <a:rPr dirty="0" sz="1800">
                <a:solidFill>
                  <a:srgbClr val="595959"/>
                </a:solidFill>
                <a:latin typeface="WODKNF+Poppins-Light"/>
                <a:cs typeface="WODKNF+Poppins-Light"/>
              </a:rPr>
              <a:t> </a:t>
            </a:r>
            <a:r>
              <a:rPr dirty="0" sz="1800">
                <a:solidFill>
                  <a:srgbClr val="595959"/>
                </a:solidFill>
                <a:latin typeface="WODKNF+Poppins-Light"/>
                <a:cs typeface="WODKNF+Poppins-Light"/>
              </a:rPr>
              <a:t>undoubtable</a:t>
            </a:r>
            <a:r>
              <a:rPr dirty="0" sz="1800">
                <a:solidFill>
                  <a:srgbClr val="595959"/>
                </a:solidFill>
                <a:latin typeface="WODKNF+Poppins-Light"/>
                <a:cs typeface="WODKNF+Poppins-Light"/>
              </a:rPr>
              <a:t> </a:t>
            </a:r>
            <a:r>
              <a:rPr dirty="0" sz="1800">
                <a:solidFill>
                  <a:srgbClr val="595959"/>
                </a:solidFill>
                <a:latin typeface="WODKNF+Poppins-Light"/>
                <a:cs typeface="WODKNF+Poppins-Light"/>
              </a:rPr>
              <a:t>source.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9205965" y="8560398"/>
            <a:ext cx="4716772" cy="66293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520"/>
              </a:lnSpc>
              <a:spcBef>
                <a:spcPts val="0"/>
              </a:spcBef>
              <a:spcAft>
                <a:spcPts val="0"/>
              </a:spcAft>
            </a:pPr>
            <a:r>
              <a:rPr dirty="0" sz="1800">
                <a:solidFill>
                  <a:srgbClr val="595959"/>
                </a:solidFill>
                <a:latin typeface="WODKNF+Poppins-Light"/>
                <a:cs typeface="WODKNF+Poppins-Light"/>
              </a:rPr>
              <a:t>discovered</a:t>
            </a:r>
            <a:r>
              <a:rPr dirty="0" sz="1800">
                <a:solidFill>
                  <a:srgbClr val="595959"/>
                </a:solidFill>
                <a:latin typeface="WODKNF+Poppins-Light"/>
                <a:cs typeface="WODKNF+Poppins-Light"/>
              </a:rPr>
              <a:t> </a:t>
            </a:r>
            <a:r>
              <a:rPr dirty="0" sz="1800">
                <a:solidFill>
                  <a:srgbClr val="595959"/>
                </a:solidFill>
                <a:latin typeface="WODKNF+Poppins-Light"/>
                <a:cs typeface="WODKNF+Poppins-Light"/>
              </a:rPr>
              <a:t>the</a:t>
            </a:r>
            <a:r>
              <a:rPr dirty="0" sz="1800">
                <a:solidFill>
                  <a:srgbClr val="595959"/>
                </a:solidFill>
                <a:latin typeface="WODKNF+Poppins-Light"/>
                <a:cs typeface="WODKNF+Poppins-Light"/>
              </a:rPr>
              <a:t> </a:t>
            </a:r>
            <a:r>
              <a:rPr dirty="0" sz="1800">
                <a:solidFill>
                  <a:srgbClr val="595959"/>
                </a:solidFill>
                <a:latin typeface="WODKNF+Poppins-Light"/>
                <a:cs typeface="WODKNF+Poppins-Light"/>
              </a:rPr>
              <a:t>undoubtable</a:t>
            </a:r>
            <a:r>
              <a:rPr dirty="0" sz="1800">
                <a:solidFill>
                  <a:srgbClr val="595959"/>
                </a:solidFill>
                <a:latin typeface="WODKNF+Poppins-Light"/>
                <a:cs typeface="WODKNF+Poppins-Light"/>
              </a:rPr>
              <a:t> </a:t>
            </a:r>
            <a:r>
              <a:rPr dirty="0" sz="1800">
                <a:solidFill>
                  <a:srgbClr val="595959"/>
                </a:solidFill>
                <a:latin typeface="WODKNF+Poppins-Light"/>
                <a:cs typeface="WODKNF+Poppins-Light"/>
              </a:rPr>
              <a:t>source.</a:t>
            </a:r>
          </a:p>
        </p:txBody>
      </p:sp>
    </p:spTree>
  </p:cSld>
  <p:clrMapOvr>
    <a:masterClrMapping/>
  </p:clrMapOvr>
</p:sld>
</file>

<file path=ppt/slides/slide7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18288000" cy="102870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1433565" y="1601491"/>
            <a:ext cx="2694279" cy="132587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5040"/>
              </a:lnSpc>
              <a:spcBef>
                <a:spcPts val="0"/>
              </a:spcBef>
              <a:spcAft>
                <a:spcPts val="0"/>
              </a:spcAft>
            </a:pPr>
            <a:r>
              <a:rPr dirty="0" sz="3600">
                <a:solidFill>
                  <a:srgbClr val="2b2d85"/>
                </a:solidFill>
                <a:latin typeface="WODKNF+Poppins-Light"/>
                <a:cs typeface="WODKNF+Poppins-Light"/>
              </a:rPr>
              <a:t>Slide</a:t>
            </a:r>
            <a:r>
              <a:rPr dirty="0" sz="3600">
                <a:solidFill>
                  <a:srgbClr val="2b2d85"/>
                </a:solidFill>
                <a:latin typeface="WODKNF+Poppins-Light"/>
                <a:cs typeface="WODKNF+Poppins-Light"/>
              </a:rPr>
              <a:t> </a:t>
            </a:r>
            <a:r>
              <a:rPr dirty="0" sz="3600">
                <a:solidFill>
                  <a:srgbClr val="2b2d85"/>
                </a:solidFill>
                <a:latin typeface="WODKNF+Poppins-Light"/>
                <a:cs typeface="WODKNF+Poppins-Light"/>
              </a:rPr>
              <a:t>title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9480285" y="2671663"/>
            <a:ext cx="6992086" cy="230885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520"/>
              </a:lnSpc>
              <a:spcBef>
                <a:spcPts val="0"/>
              </a:spcBef>
              <a:spcAft>
                <a:spcPts val="0"/>
              </a:spcAft>
            </a:pPr>
            <a:r>
              <a:rPr dirty="0" sz="1800">
                <a:solidFill>
                  <a:srgbClr val="595959"/>
                </a:solidFill>
                <a:latin typeface="WODKNF+Poppins-Light"/>
                <a:cs typeface="WODKNF+Poppins-Light"/>
              </a:rPr>
              <a:t>Lorem</a:t>
            </a:r>
            <a:r>
              <a:rPr dirty="0" sz="1800">
                <a:solidFill>
                  <a:srgbClr val="595959"/>
                </a:solidFill>
                <a:latin typeface="WODKNF+Poppins-Light"/>
                <a:cs typeface="WODKNF+Poppins-Light"/>
              </a:rPr>
              <a:t> </a:t>
            </a:r>
            <a:r>
              <a:rPr dirty="0" sz="1800">
                <a:solidFill>
                  <a:srgbClr val="595959"/>
                </a:solidFill>
                <a:latin typeface="WODKNF+Poppins-Light"/>
                <a:cs typeface="WODKNF+Poppins-Light"/>
              </a:rPr>
              <a:t>Ipsumꢀis</a:t>
            </a:r>
            <a:r>
              <a:rPr dirty="0" sz="1800">
                <a:solidFill>
                  <a:srgbClr val="595959"/>
                </a:solidFill>
                <a:latin typeface="WODKNF+Poppins-Light"/>
                <a:cs typeface="WODKNF+Poppins-Light"/>
              </a:rPr>
              <a:t> </a:t>
            </a:r>
            <a:r>
              <a:rPr dirty="0" sz="1800">
                <a:solidFill>
                  <a:srgbClr val="595959"/>
                </a:solidFill>
                <a:latin typeface="WODKNF+Poppins-Light"/>
                <a:cs typeface="WODKNF+Poppins-Light"/>
              </a:rPr>
              <a:t>simply</a:t>
            </a:r>
            <a:r>
              <a:rPr dirty="0" sz="1800">
                <a:solidFill>
                  <a:srgbClr val="595959"/>
                </a:solidFill>
                <a:latin typeface="WODKNF+Poppins-Light"/>
                <a:cs typeface="WODKNF+Poppins-Light"/>
              </a:rPr>
              <a:t> </a:t>
            </a:r>
            <a:r>
              <a:rPr dirty="0" sz="1800">
                <a:solidFill>
                  <a:srgbClr val="595959"/>
                </a:solidFill>
                <a:latin typeface="WODKNF+Poppins-Light"/>
                <a:cs typeface="WODKNF+Poppins-Light"/>
              </a:rPr>
              <a:t>dummy</a:t>
            </a:r>
            <a:r>
              <a:rPr dirty="0" sz="1800">
                <a:solidFill>
                  <a:srgbClr val="595959"/>
                </a:solidFill>
                <a:latin typeface="WODKNF+Poppins-Light"/>
                <a:cs typeface="WODKNF+Poppins-Light"/>
              </a:rPr>
              <a:t> </a:t>
            </a:r>
            <a:r>
              <a:rPr dirty="0" sz="1800">
                <a:solidFill>
                  <a:srgbClr val="595959"/>
                </a:solidFill>
                <a:latin typeface="WODKNF+Poppins-Light"/>
                <a:cs typeface="WODKNF+Poppins-Light"/>
              </a:rPr>
              <a:t>text</a:t>
            </a:r>
            <a:r>
              <a:rPr dirty="0" sz="1800">
                <a:solidFill>
                  <a:srgbClr val="595959"/>
                </a:solidFill>
                <a:latin typeface="WODKNF+Poppins-Light"/>
                <a:cs typeface="WODKNF+Poppins-Light"/>
              </a:rPr>
              <a:t> </a:t>
            </a:r>
            <a:r>
              <a:rPr dirty="0" sz="1800">
                <a:solidFill>
                  <a:srgbClr val="595959"/>
                </a:solidFill>
                <a:latin typeface="WODKNF+Poppins-Light"/>
                <a:cs typeface="WODKNF+Poppins-Light"/>
              </a:rPr>
              <a:t>of</a:t>
            </a:r>
            <a:r>
              <a:rPr dirty="0" sz="1800">
                <a:solidFill>
                  <a:srgbClr val="595959"/>
                </a:solidFill>
                <a:latin typeface="WODKNF+Poppins-Light"/>
                <a:cs typeface="WODKNF+Poppins-Light"/>
              </a:rPr>
              <a:t> </a:t>
            </a:r>
            <a:r>
              <a:rPr dirty="0" sz="1800">
                <a:solidFill>
                  <a:srgbClr val="595959"/>
                </a:solidFill>
                <a:latin typeface="WODKNF+Poppins-Light"/>
                <a:cs typeface="WODKNF+Poppins-Light"/>
              </a:rPr>
              <a:t>the</a:t>
            </a:r>
            <a:r>
              <a:rPr dirty="0" sz="1800">
                <a:solidFill>
                  <a:srgbClr val="595959"/>
                </a:solidFill>
                <a:latin typeface="WODKNF+Poppins-Light"/>
                <a:cs typeface="WODKNF+Poppins-Light"/>
              </a:rPr>
              <a:t> </a:t>
            </a:r>
            <a:r>
              <a:rPr dirty="0" sz="1800">
                <a:solidFill>
                  <a:srgbClr val="595959"/>
                </a:solidFill>
                <a:latin typeface="WODKNF+Poppins-Light"/>
                <a:cs typeface="WODKNF+Poppins-Light"/>
              </a:rPr>
              <a:t>printing</a:t>
            </a:r>
            <a:r>
              <a:rPr dirty="0" sz="1800">
                <a:solidFill>
                  <a:srgbClr val="595959"/>
                </a:solidFill>
                <a:latin typeface="WODKNF+Poppins-Light"/>
                <a:cs typeface="WODKNF+Poppins-Light"/>
              </a:rPr>
              <a:t> </a:t>
            </a:r>
            <a:r>
              <a:rPr dirty="0" sz="1800">
                <a:solidFill>
                  <a:srgbClr val="595959"/>
                </a:solidFill>
                <a:latin typeface="WODKNF+Poppins-Light"/>
                <a:cs typeface="WODKNF+Poppins-Light"/>
              </a:rPr>
              <a:t>and</a:t>
            </a:r>
          </a:p>
          <a:p>
            <a:pPr marL="0" marR="0">
              <a:lnSpc>
                <a:spcPts val="2159"/>
              </a:lnSpc>
              <a:spcBef>
                <a:spcPts val="0"/>
              </a:spcBef>
              <a:spcAft>
                <a:spcPts val="0"/>
              </a:spcAft>
            </a:pPr>
            <a:r>
              <a:rPr dirty="0" sz="1800">
                <a:solidFill>
                  <a:srgbClr val="595959"/>
                </a:solidFill>
                <a:latin typeface="WODKNF+Poppins-Light"/>
                <a:cs typeface="WODKNF+Poppins-Light"/>
              </a:rPr>
              <a:t>typesetting</a:t>
            </a:r>
            <a:r>
              <a:rPr dirty="0" sz="1800">
                <a:solidFill>
                  <a:srgbClr val="595959"/>
                </a:solidFill>
                <a:latin typeface="WODKNF+Poppins-Light"/>
                <a:cs typeface="WODKNF+Poppins-Light"/>
              </a:rPr>
              <a:t> </a:t>
            </a:r>
            <a:r>
              <a:rPr dirty="0" sz="1800">
                <a:solidFill>
                  <a:srgbClr val="595959"/>
                </a:solidFill>
                <a:latin typeface="WODKNF+Poppins-Light"/>
                <a:cs typeface="WODKNF+Poppins-Light"/>
              </a:rPr>
              <a:t>industry.</a:t>
            </a:r>
            <a:r>
              <a:rPr dirty="0" sz="1800">
                <a:solidFill>
                  <a:srgbClr val="595959"/>
                </a:solidFill>
                <a:latin typeface="WODKNF+Poppins-Light"/>
                <a:cs typeface="WODKNF+Poppins-Light"/>
              </a:rPr>
              <a:t> </a:t>
            </a:r>
            <a:r>
              <a:rPr dirty="0" sz="1800">
                <a:solidFill>
                  <a:srgbClr val="595959"/>
                </a:solidFill>
                <a:latin typeface="WODKNF+Poppins-Light"/>
                <a:cs typeface="WODKNF+Poppins-Light"/>
              </a:rPr>
              <a:t>Lorem</a:t>
            </a:r>
            <a:r>
              <a:rPr dirty="0" sz="1800">
                <a:solidFill>
                  <a:srgbClr val="595959"/>
                </a:solidFill>
                <a:latin typeface="WODKNF+Poppins-Light"/>
                <a:cs typeface="WODKNF+Poppins-Light"/>
              </a:rPr>
              <a:t> </a:t>
            </a:r>
            <a:r>
              <a:rPr dirty="0" sz="1800">
                <a:solidFill>
                  <a:srgbClr val="595959"/>
                </a:solidFill>
                <a:latin typeface="WODKNF+Poppins-Light"/>
                <a:cs typeface="WODKNF+Poppins-Light"/>
              </a:rPr>
              <a:t>Ipsum</a:t>
            </a:r>
            <a:r>
              <a:rPr dirty="0" sz="1800">
                <a:solidFill>
                  <a:srgbClr val="595959"/>
                </a:solidFill>
                <a:latin typeface="WODKNF+Poppins-Light"/>
                <a:cs typeface="WODKNF+Poppins-Light"/>
              </a:rPr>
              <a:t> </a:t>
            </a:r>
            <a:r>
              <a:rPr dirty="0" sz="1800">
                <a:solidFill>
                  <a:srgbClr val="595959"/>
                </a:solidFill>
                <a:latin typeface="WODKNF+Poppins-Light"/>
                <a:cs typeface="WODKNF+Poppins-Light"/>
              </a:rPr>
              <a:t>has</a:t>
            </a:r>
            <a:r>
              <a:rPr dirty="0" sz="1800">
                <a:solidFill>
                  <a:srgbClr val="595959"/>
                </a:solidFill>
                <a:latin typeface="WODKNF+Poppins-Light"/>
                <a:cs typeface="WODKNF+Poppins-Light"/>
              </a:rPr>
              <a:t> </a:t>
            </a:r>
            <a:r>
              <a:rPr dirty="0" sz="1800">
                <a:solidFill>
                  <a:srgbClr val="595959"/>
                </a:solidFill>
                <a:latin typeface="WODKNF+Poppins-Light"/>
                <a:cs typeface="WODKNF+Poppins-Light"/>
              </a:rPr>
              <a:t>been</a:t>
            </a:r>
            <a:r>
              <a:rPr dirty="0" sz="1800">
                <a:solidFill>
                  <a:srgbClr val="595959"/>
                </a:solidFill>
                <a:latin typeface="WODKNF+Poppins-Light"/>
                <a:cs typeface="WODKNF+Poppins-Light"/>
              </a:rPr>
              <a:t> </a:t>
            </a:r>
            <a:r>
              <a:rPr dirty="0" sz="1800">
                <a:solidFill>
                  <a:srgbClr val="595959"/>
                </a:solidFill>
                <a:latin typeface="WODKNF+Poppins-Light"/>
                <a:cs typeface="WODKNF+Poppins-Light"/>
              </a:rPr>
              <a:t>the</a:t>
            </a:r>
          </a:p>
          <a:p>
            <a:pPr marL="0" marR="0">
              <a:lnSpc>
                <a:spcPts val="2160"/>
              </a:lnSpc>
              <a:spcBef>
                <a:spcPts val="0"/>
              </a:spcBef>
              <a:spcAft>
                <a:spcPts val="0"/>
              </a:spcAft>
            </a:pPr>
            <a:r>
              <a:rPr dirty="0" sz="1800">
                <a:solidFill>
                  <a:srgbClr val="595959"/>
                </a:solidFill>
                <a:latin typeface="WODKNF+Poppins-Light"/>
                <a:cs typeface="WODKNF+Poppins-Light"/>
              </a:rPr>
              <a:t>industry's</a:t>
            </a:r>
            <a:r>
              <a:rPr dirty="0" sz="1800">
                <a:solidFill>
                  <a:srgbClr val="595959"/>
                </a:solidFill>
                <a:latin typeface="WODKNF+Poppins-Light"/>
                <a:cs typeface="WODKNF+Poppins-Light"/>
              </a:rPr>
              <a:t> </a:t>
            </a:r>
            <a:r>
              <a:rPr dirty="0" sz="1800">
                <a:solidFill>
                  <a:srgbClr val="595959"/>
                </a:solidFill>
                <a:latin typeface="WODKNF+Poppins-Light"/>
                <a:cs typeface="WODKNF+Poppins-Light"/>
              </a:rPr>
              <a:t>standard</a:t>
            </a:r>
            <a:r>
              <a:rPr dirty="0" sz="1800">
                <a:solidFill>
                  <a:srgbClr val="595959"/>
                </a:solidFill>
                <a:latin typeface="WODKNF+Poppins-Light"/>
                <a:cs typeface="WODKNF+Poppins-Light"/>
              </a:rPr>
              <a:t> </a:t>
            </a:r>
            <a:r>
              <a:rPr dirty="0" sz="1800">
                <a:solidFill>
                  <a:srgbClr val="595959"/>
                </a:solidFill>
                <a:latin typeface="WODKNF+Poppins-Light"/>
                <a:cs typeface="WODKNF+Poppins-Light"/>
              </a:rPr>
              <a:t>dummy</a:t>
            </a:r>
            <a:r>
              <a:rPr dirty="0" sz="1800">
                <a:solidFill>
                  <a:srgbClr val="595959"/>
                </a:solidFill>
                <a:latin typeface="WODKNF+Poppins-Light"/>
                <a:cs typeface="WODKNF+Poppins-Light"/>
              </a:rPr>
              <a:t> </a:t>
            </a:r>
            <a:r>
              <a:rPr dirty="0" sz="1800">
                <a:solidFill>
                  <a:srgbClr val="595959"/>
                </a:solidFill>
                <a:latin typeface="WODKNF+Poppins-Light"/>
                <a:cs typeface="WODKNF+Poppins-Light"/>
              </a:rPr>
              <a:t>text</a:t>
            </a:r>
            <a:r>
              <a:rPr dirty="0" sz="1800">
                <a:solidFill>
                  <a:srgbClr val="595959"/>
                </a:solidFill>
                <a:latin typeface="WODKNF+Poppins-Light"/>
                <a:cs typeface="WODKNF+Poppins-Light"/>
              </a:rPr>
              <a:t> </a:t>
            </a:r>
            <a:r>
              <a:rPr dirty="0" sz="1800">
                <a:solidFill>
                  <a:srgbClr val="595959"/>
                </a:solidFill>
                <a:latin typeface="WODKNF+Poppins-Light"/>
                <a:cs typeface="WODKNF+Poppins-Light"/>
              </a:rPr>
              <a:t>ever</a:t>
            </a:r>
            <a:r>
              <a:rPr dirty="0" sz="1800">
                <a:solidFill>
                  <a:srgbClr val="595959"/>
                </a:solidFill>
                <a:latin typeface="WODKNF+Poppins-Light"/>
                <a:cs typeface="WODKNF+Poppins-Light"/>
              </a:rPr>
              <a:t> </a:t>
            </a:r>
            <a:r>
              <a:rPr dirty="0" sz="1800">
                <a:solidFill>
                  <a:srgbClr val="595959"/>
                </a:solidFill>
                <a:latin typeface="WODKNF+Poppins-Light"/>
                <a:cs typeface="WODKNF+Poppins-Light"/>
              </a:rPr>
              <a:t>since</a:t>
            </a:r>
            <a:r>
              <a:rPr dirty="0" sz="1800">
                <a:solidFill>
                  <a:srgbClr val="595959"/>
                </a:solidFill>
                <a:latin typeface="WODKNF+Poppins-Light"/>
                <a:cs typeface="WODKNF+Poppins-Light"/>
              </a:rPr>
              <a:t> </a:t>
            </a:r>
            <a:r>
              <a:rPr dirty="0" sz="1800">
                <a:solidFill>
                  <a:srgbClr val="595959"/>
                </a:solidFill>
                <a:latin typeface="WODKNF+Poppins-Light"/>
                <a:cs typeface="WODKNF+Poppins-Light"/>
              </a:rPr>
              <a:t>the</a:t>
            </a:r>
            <a:r>
              <a:rPr dirty="0" sz="1800">
                <a:solidFill>
                  <a:srgbClr val="595959"/>
                </a:solidFill>
                <a:latin typeface="WODKNF+Poppins-Light"/>
                <a:cs typeface="WODKNF+Poppins-Light"/>
              </a:rPr>
              <a:t> </a:t>
            </a:r>
            <a:r>
              <a:rPr dirty="0" sz="1800">
                <a:solidFill>
                  <a:srgbClr val="595959"/>
                </a:solidFill>
                <a:latin typeface="WODKNF+Poppins-Light"/>
                <a:cs typeface="WODKNF+Poppins-Light"/>
              </a:rPr>
              <a:t>1500s,</a:t>
            </a:r>
          </a:p>
          <a:p>
            <a:pPr marL="0" marR="0">
              <a:lnSpc>
                <a:spcPts val="2159"/>
              </a:lnSpc>
              <a:spcBef>
                <a:spcPts val="0"/>
              </a:spcBef>
              <a:spcAft>
                <a:spcPts val="0"/>
              </a:spcAft>
            </a:pPr>
            <a:r>
              <a:rPr dirty="0" sz="1800">
                <a:solidFill>
                  <a:srgbClr val="595959"/>
                </a:solidFill>
                <a:latin typeface="WODKNF+Poppins-Light"/>
                <a:cs typeface="WODKNF+Poppins-Light"/>
              </a:rPr>
              <a:t>when</a:t>
            </a:r>
            <a:r>
              <a:rPr dirty="0" sz="1800">
                <a:solidFill>
                  <a:srgbClr val="595959"/>
                </a:solidFill>
                <a:latin typeface="WODKNF+Poppins-Light"/>
                <a:cs typeface="WODKNF+Poppins-Light"/>
              </a:rPr>
              <a:t> </a:t>
            </a:r>
            <a:r>
              <a:rPr dirty="0" sz="1800">
                <a:solidFill>
                  <a:srgbClr val="595959"/>
                </a:solidFill>
                <a:latin typeface="WODKNF+Poppins-Light"/>
                <a:cs typeface="WODKNF+Poppins-Light"/>
              </a:rPr>
              <a:t>an</a:t>
            </a:r>
            <a:r>
              <a:rPr dirty="0" sz="1800">
                <a:solidFill>
                  <a:srgbClr val="595959"/>
                </a:solidFill>
                <a:latin typeface="WODKNF+Poppins-Light"/>
                <a:cs typeface="WODKNF+Poppins-Light"/>
              </a:rPr>
              <a:t> </a:t>
            </a:r>
            <a:r>
              <a:rPr dirty="0" sz="1800">
                <a:solidFill>
                  <a:srgbClr val="595959"/>
                </a:solidFill>
                <a:latin typeface="WODKNF+Poppins-Light"/>
                <a:cs typeface="WODKNF+Poppins-Light"/>
              </a:rPr>
              <a:t>unknown</a:t>
            </a:r>
            <a:r>
              <a:rPr dirty="0" sz="1800">
                <a:solidFill>
                  <a:srgbClr val="595959"/>
                </a:solidFill>
                <a:latin typeface="WODKNF+Poppins-Light"/>
                <a:cs typeface="WODKNF+Poppins-Light"/>
              </a:rPr>
              <a:t> </a:t>
            </a:r>
            <a:r>
              <a:rPr dirty="0" sz="1800">
                <a:solidFill>
                  <a:srgbClr val="595959"/>
                </a:solidFill>
                <a:latin typeface="WODKNF+Poppins-Light"/>
                <a:cs typeface="WODKNF+Poppins-Light"/>
              </a:rPr>
              <a:t>printer</a:t>
            </a:r>
            <a:r>
              <a:rPr dirty="0" sz="1800">
                <a:solidFill>
                  <a:srgbClr val="595959"/>
                </a:solidFill>
                <a:latin typeface="WODKNF+Poppins-Light"/>
                <a:cs typeface="WODKNF+Poppins-Light"/>
              </a:rPr>
              <a:t> </a:t>
            </a:r>
            <a:r>
              <a:rPr dirty="0" sz="1800">
                <a:solidFill>
                  <a:srgbClr val="595959"/>
                </a:solidFill>
                <a:latin typeface="WODKNF+Poppins-Light"/>
                <a:cs typeface="WODKNF+Poppins-Light"/>
              </a:rPr>
              <a:t>took</a:t>
            </a:r>
            <a:r>
              <a:rPr dirty="0" sz="1800">
                <a:solidFill>
                  <a:srgbClr val="595959"/>
                </a:solidFill>
                <a:latin typeface="WODKNF+Poppins-Light"/>
                <a:cs typeface="WODKNF+Poppins-Light"/>
              </a:rPr>
              <a:t> </a:t>
            </a:r>
            <a:r>
              <a:rPr dirty="0" sz="1800">
                <a:solidFill>
                  <a:srgbClr val="595959"/>
                </a:solidFill>
                <a:latin typeface="WODKNF+Poppins-Light"/>
                <a:cs typeface="WODKNF+Poppins-Light"/>
              </a:rPr>
              <a:t>a</a:t>
            </a:r>
            <a:r>
              <a:rPr dirty="0" sz="1800">
                <a:solidFill>
                  <a:srgbClr val="595959"/>
                </a:solidFill>
                <a:latin typeface="WODKNF+Poppins-Light"/>
                <a:cs typeface="WODKNF+Poppins-Light"/>
              </a:rPr>
              <a:t> </a:t>
            </a:r>
            <a:r>
              <a:rPr dirty="0" sz="1800">
                <a:solidFill>
                  <a:srgbClr val="595959"/>
                </a:solidFill>
                <a:latin typeface="WODKNF+Poppins-Light"/>
                <a:cs typeface="WODKNF+Poppins-Light"/>
              </a:rPr>
              <a:t>galley</a:t>
            </a:r>
            <a:r>
              <a:rPr dirty="0" sz="1800">
                <a:solidFill>
                  <a:srgbClr val="595959"/>
                </a:solidFill>
                <a:latin typeface="WODKNF+Poppins-Light"/>
                <a:cs typeface="WODKNF+Poppins-Light"/>
              </a:rPr>
              <a:t> </a:t>
            </a:r>
            <a:r>
              <a:rPr dirty="0" sz="1800">
                <a:solidFill>
                  <a:srgbClr val="595959"/>
                </a:solidFill>
                <a:latin typeface="WODKNF+Poppins-Light"/>
                <a:cs typeface="WODKNF+Poppins-Light"/>
              </a:rPr>
              <a:t>of</a:t>
            </a:r>
            <a:r>
              <a:rPr dirty="0" sz="1800">
                <a:solidFill>
                  <a:srgbClr val="595959"/>
                </a:solidFill>
                <a:latin typeface="WODKNF+Poppins-Light"/>
                <a:cs typeface="WODKNF+Poppins-Light"/>
              </a:rPr>
              <a:t> </a:t>
            </a:r>
            <a:r>
              <a:rPr dirty="0" sz="1800">
                <a:solidFill>
                  <a:srgbClr val="595959"/>
                </a:solidFill>
                <a:latin typeface="WODKNF+Poppins-Light"/>
                <a:cs typeface="WODKNF+Poppins-Light"/>
              </a:rPr>
              <a:t>type</a:t>
            </a:r>
            <a:r>
              <a:rPr dirty="0" sz="1800">
                <a:solidFill>
                  <a:srgbClr val="595959"/>
                </a:solidFill>
                <a:latin typeface="WODKNF+Poppins-Light"/>
                <a:cs typeface="WODKNF+Poppins-Light"/>
              </a:rPr>
              <a:t> </a:t>
            </a:r>
            <a:r>
              <a:rPr dirty="0" sz="1800">
                <a:solidFill>
                  <a:srgbClr val="595959"/>
                </a:solidFill>
                <a:latin typeface="WODKNF+Poppins-Light"/>
                <a:cs typeface="WODKNF+Poppins-Light"/>
              </a:rPr>
              <a:t>and</a:t>
            </a:r>
          </a:p>
          <a:p>
            <a:pPr marL="0" marR="0">
              <a:lnSpc>
                <a:spcPts val="2160"/>
              </a:lnSpc>
              <a:spcBef>
                <a:spcPts val="0"/>
              </a:spcBef>
              <a:spcAft>
                <a:spcPts val="0"/>
              </a:spcAft>
            </a:pPr>
            <a:r>
              <a:rPr dirty="0" sz="1800">
                <a:solidFill>
                  <a:srgbClr val="595959"/>
                </a:solidFill>
                <a:latin typeface="WODKNF+Poppins-Light"/>
                <a:cs typeface="WODKNF+Poppins-Light"/>
              </a:rPr>
              <a:t>scrambled</a:t>
            </a:r>
            <a:r>
              <a:rPr dirty="0" sz="1800">
                <a:solidFill>
                  <a:srgbClr val="595959"/>
                </a:solidFill>
                <a:latin typeface="WODKNF+Poppins-Light"/>
                <a:cs typeface="WODKNF+Poppins-Light"/>
              </a:rPr>
              <a:t> </a:t>
            </a:r>
            <a:r>
              <a:rPr dirty="0" sz="1800">
                <a:solidFill>
                  <a:srgbClr val="595959"/>
                </a:solidFill>
                <a:latin typeface="WODKNF+Poppins-Light"/>
                <a:cs typeface="WODKNF+Poppins-Light"/>
              </a:rPr>
              <a:t>it</a:t>
            </a:r>
            <a:r>
              <a:rPr dirty="0" sz="1800">
                <a:solidFill>
                  <a:srgbClr val="595959"/>
                </a:solidFill>
                <a:latin typeface="WODKNF+Poppins-Light"/>
                <a:cs typeface="WODKNF+Poppins-Light"/>
              </a:rPr>
              <a:t> </a:t>
            </a:r>
            <a:r>
              <a:rPr dirty="0" sz="1800">
                <a:solidFill>
                  <a:srgbClr val="595959"/>
                </a:solidFill>
                <a:latin typeface="WODKNF+Poppins-Light"/>
                <a:cs typeface="WODKNF+Poppins-Light"/>
              </a:rPr>
              <a:t>to</a:t>
            </a:r>
            <a:r>
              <a:rPr dirty="0" sz="1800">
                <a:solidFill>
                  <a:srgbClr val="595959"/>
                </a:solidFill>
                <a:latin typeface="WODKNF+Poppins-Light"/>
                <a:cs typeface="WODKNF+Poppins-Light"/>
              </a:rPr>
              <a:t> </a:t>
            </a:r>
            <a:r>
              <a:rPr dirty="0" sz="1800">
                <a:solidFill>
                  <a:srgbClr val="595959"/>
                </a:solidFill>
                <a:latin typeface="WODKNF+Poppins-Light"/>
                <a:cs typeface="WODKNF+Poppins-Light"/>
              </a:rPr>
              <a:t>make</a:t>
            </a:r>
            <a:r>
              <a:rPr dirty="0" sz="1800">
                <a:solidFill>
                  <a:srgbClr val="595959"/>
                </a:solidFill>
                <a:latin typeface="WODKNF+Poppins-Light"/>
                <a:cs typeface="WODKNF+Poppins-Light"/>
              </a:rPr>
              <a:t> </a:t>
            </a:r>
            <a:r>
              <a:rPr dirty="0" sz="1800">
                <a:solidFill>
                  <a:srgbClr val="595959"/>
                </a:solidFill>
                <a:latin typeface="WODKNF+Poppins-Light"/>
                <a:cs typeface="WODKNF+Poppins-Light"/>
              </a:rPr>
              <a:t>a</a:t>
            </a:r>
            <a:r>
              <a:rPr dirty="0" sz="1800">
                <a:solidFill>
                  <a:srgbClr val="595959"/>
                </a:solidFill>
                <a:latin typeface="WODKNF+Poppins-Light"/>
                <a:cs typeface="WODKNF+Poppins-Light"/>
              </a:rPr>
              <a:t> </a:t>
            </a:r>
            <a:r>
              <a:rPr dirty="0" sz="1800">
                <a:solidFill>
                  <a:srgbClr val="595959"/>
                </a:solidFill>
                <a:latin typeface="WODKNF+Poppins-Light"/>
                <a:cs typeface="WODKNF+Poppins-Light"/>
              </a:rPr>
              <a:t>type</a:t>
            </a:r>
            <a:r>
              <a:rPr dirty="0" sz="1800">
                <a:solidFill>
                  <a:srgbClr val="595959"/>
                </a:solidFill>
                <a:latin typeface="WODKNF+Poppins-Light"/>
                <a:cs typeface="WODKNF+Poppins-Light"/>
              </a:rPr>
              <a:t> </a:t>
            </a:r>
            <a:r>
              <a:rPr dirty="0" sz="1800">
                <a:solidFill>
                  <a:srgbClr val="595959"/>
                </a:solidFill>
                <a:latin typeface="WODKNF+Poppins-Light"/>
                <a:cs typeface="WODKNF+Poppins-Light"/>
              </a:rPr>
              <a:t>specimen</a:t>
            </a:r>
            <a:r>
              <a:rPr dirty="0" sz="1800">
                <a:solidFill>
                  <a:srgbClr val="595959"/>
                </a:solidFill>
                <a:latin typeface="WODKNF+Poppins-Light"/>
                <a:cs typeface="WODKNF+Poppins-Light"/>
              </a:rPr>
              <a:t> </a:t>
            </a:r>
            <a:r>
              <a:rPr dirty="0" sz="1800">
                <a:solidFill>
                  <a:srgbClr val="595959"/>
                </a:solidFill>
                <a:latin typeface="WODKNF+Poppins-Light"/>
                <a:cs typeface="WODKNF+Poppins-Light"/>
              </a:rPr>
              <a:t>book.</a:t>
            </a:r>
            <a:r>
              <a:rPr dirty="0" sz="1800">
                <a:solidFill>
                  <a:srgbClr val="595959"/>
                </a:solidFill>
                <a:latin typeface="WODKNF+Poppins-Light"/>
                <a:cs typeface="WODKNF+Poppins-Light"/>
              </a:rPr>
              <a:t> </a:t>
            </a:r>
            <a:r>
              <a:rPr dirty="0" sz="1800">
                <a:solidFill>
                  <a:srgbClr val="595959"/>
                </a:solidFill>
                <a:latin typeface="WODKNF+Poppins-Light"/>
                <a:cs typeface="WODKNF+Poppins-Light"/>
              </a:rPr>
              <a:t>It</a:t>
            </a:r>
            <a:r>
              <a:rPr dirty="0" sz="1800">
                <a:solidFill>
                  <a:srgbClr val="595959"/>
                </a:solidFill>
                <a:latin typeface="WODKNF+Poppins-Light"/>
                <a:cs typeface="WODKNF+Poppins-Light"/>
              </a:rPr>
              <a:t> </a:t>
            </a:r>
            <a:r>
              <a:rPr dirty="0" sz="1800">
                <a:solidFill>
                  <a:srgbClr val="595959"/>
                </a:solidFill>
                <a:latin typeface="WODKNF+Poppins-Light"/>
                <a:cs typeface="WODKNF+Poppins-Light"/>
              </a:rPr>
              <a:t>has</a:t>
            </a:r>
          </a:p>
          <a:p>
            <a:pPr marL="0" marR="0">
              <a:lnSpc>
                <a:spcPts val="2160"/>
              </a:lnSpc>
              <a:spcBef>
                <a:spcPts val="0"/>
              </a:spcBef>
              <a:spcAft>
                <a:spcPts val="0"/>
              </a:spcAft>
            </a:pPr>
            <a:r>
              <a:rPr dirty="0" sz="1800">
                <a:solidFill>
                  <a:srgbClr val="595959"/>
                </a:solidFill>
                <a:latin typeface="WODKNF+Poppins-Light"/>
                <a:cs typeface="WODKNF+Poppins-Light"/>
              </a:rPr>
              <a:t>survived</a:t>
            </a:r>
            <a:r>
              <a:rPr dirty="0" sz="1800">
                <a:solidFill>
                  <a:srgbClr val="595959"/>
                </a:solidFill>
                <a:latin typeface="WODKNF+Poppins-Light"/>
                <a:cs typeface="WODKNF+Poppins-Light"/>
              </a:rPr>
              <a:t> </a:t>
            </a:r>
            <a:r>
              <a:rPr dirty="0" sz="1800">
                <a:solidFill>
                  <a:srgbClr val="595959"/>
                </a:solidFill>
                <a:latin typeface="WODKNF+Poppins-Light"/>
                <a:cs typeface="WODKNF+Poppins-Light"/>
              </a:rPr>
              <a:t>not</a:t>
            </a:r>
            <a:r>
              <a:rPr dirty="0" sz="1800">
                <a:solidFill>
                  <a:srgbClr val="595959"/>
                </a:solidFill>
                <a:latin typeface="WODKNF+Poppins-Light"/>
                <a:cs typeface="WODKNF+Poppins-Light"/>
              </a:rPr>
              <a:t> </a:t>
            </a:r>
            <a:r>
              <a:rPr dirty="0" sz="1800">
                <a:solidFill>
                  <a:srgbClr val="595959"/>
                </a:solidFill>
                <a:latin typeface="WODKNF+Poppins-Light"/>
                <a:cs typeface="WODKNF+Poppins-Light"/>
              </a:rPr>
              <a:t>only</a:t>
            </a:r>
            <a:r>
              <a:rPr dirty="0" sz="1800">
                <a:solidFill>
                  <a:srgbClr val="595959"/>
                </a:solidFill>
                <a:latin typeface="WODKNF+Poppins-Light"/>
                <a:cs typeface="WODKNF+Poppins-Light"/>
              </a:rPr>
              <a:t> </a:t>
            </a:r>
            <a:r>
              <a:rPr dirty="0" sz="1800">
                <a:solidFill>
                  <a:srgbClr val="595959"/>
                </a:solidFill>
                <a:latin typeface="WODKNF+Poppins-Light"/>
                <a:cs typeface="WODKNF+Poppins-Light"/>
              </a:rPr>
              <a:t>five</a:t>
            </a:r>
            <a:r>
              <a:rPr dirty="0" sz="1800">
                <a:solidFill>
                  <a:srgbClr val="595959"/>
                </a:solidFill>
                <a:latin typeface="WODKNF+Poppins-Light"/>
                <a:cs typeface="WODKNF+Poppins-Light"/>
              </a:rPr>
              <a:t> </a:t>
            </a:r>
            <a:r>
              <a:rPr dirty="0" sz="1800">
                <a:solidFill>
                  <a:srgbClr val="595959"/>
                </a:solidFill>
                <a:latin typeface="WODKNF+Poppins-Light"/>
                <a:cs typeface="WODKNF+Poppins-Light"/>
              </a:rPr>
              <a:t>centuries,</a:t>
            </a:r>
            <a:r>
              <a:rPr dirty="0" sz="1800">
                <a:solidFill>
                  <a:srgbClr val="595959"/>
                </a:solidFill>
                <a:latin typeface="WODKNF+Poppins-Light"/>
                <a:cs typeface="WODKNF+Poppins-Light"/>
              </a:rPr>
              <a:t> </a:t>
            </a:r>
            <a:r>
              <a:rPr dirty="0" sz="1800">
                <a:solidFill>
                  <a:srgbClr val="595959"/>
                </a:solidFill>
                <a:latin typeface="WODKNF+Poppins-Light"/>
                <a:cs typeface="WODKNF+Poppins-Light"/>
              </a:rPr>
              <a:t>but</a:t>
            </a:r>
            <a:r>
              <a:rPr dirty="0" sz="1800">
                <a:solidFill>
                  <a:srgbClr val="595959"/>
                </a:solidFill>
                <a:latin typeface="WODKNF+Poppins-Light"/>
                <a:cs typeface="WODKNF+Poppins-Light"/>
              </a:rPr>
              <a:t> </a:t>
            </a:r>
            <a:r>
              <a:rPr dirty="0" sz="1800">
                <a:solidFill>
                  <a:srgbClr val="595959"/>
                </a:solidFill>
                <a:latin typeface="WODKNF+Poppins-Light"/>
                <a:cs typeface="WODKNF+Poppins-Light"/>
              </a:rPr>
              <a:t>also</a:t>
            </a:r>
            <a:r>
              <a:rPr dirty="0" sz="1800">
                <a:solidFill>
                  <a:srgbClr val="595959"/>
                </a:solidFill>
                <a:latin typeface="WODKNF+Poppins-Light"/>
                <a:cs typeface="WODKNF+Poppins-Light"/>
              </a:rPr>
              <a:t> </a:t>
            </a:r>
            <a:r>
              <a:rPr dirty="0" sz="1800">
                <a:solidFill>
                  <a:srgbClr val="595959"/>
                </a:solidFill>
                <a:latin typeface="WODKNF+Poppins-Light"/>
                <a:cs typeface="WODKNF+Poppins-Light"/>
              </a:rPr>
              <a:t>the</a:t>
            </a:r>
            <a:r>
              <a:rPr dirty="0" sz="1800">
                <a:solidFill>
                  <a:srgbClr val="595959"/>
                </a:solidFill>
                <a:latin typeface="WODKNF+Poppins-Light"/>
                <a:cs typeface="WODKNF+Poppins-Light"/>
              </a:rPr>
              <a:t> </a:t>
            </a:r>
            <a:r>
              <a:rPr dirty="0" sz="1800">
                <a:solidFill>
                  <a:srgbClr val="595959"/>
                </a:solidFill>
                <a:latin typeface="WODKNF+Poppins-Light"/>
                <a:cs typeface="WODKNF+Poppins-Light"/>
              </a:rPr>
              <a:t>leap</a:t>
            </a:r>
            <a:r>
              <a:rPr dirty="0" sz="1800">
                <a:solidFill>
                  <a:srgbClr val="595959"/>
                </a:solidFill>
                <a:latin typeface="WODKNF+Poppins-Light"/>
                <a:cs typeface="WODKNF+Poppins-Light"/>
              </a:rPr>
              <a:t> </a:t>
            </a:r>
            <a:r>
              <a:rPr dirty="0" sz="1800">
                <a:solidFill>
                  <a:srgbClr val="595959"/>
                </a:solidFill>
                <a:latin typeface="WODKNF+Poppins-Light"/>
                <a:cs typeface="WODKNF+Poppins-Light"/>
              </a:rPr>
              <a:t>into</a:t>
            </a:r>
          </a:p>
          <a:p>
            <a:pPr marL="0" marR="0">
              <a:lnSpc>
                <a:spcPts val="2159"/>
              </a:lnSpc>
              <a:spcBef>
                <a:spcPts val="0"/>
              </a:spcBef>
              <a:spcAft>
                <a:spcPts val="0"/>
              </a:spcAft>
            </a:pPr>
            <a:r>
              <a:rPr dirty="0" sz="1800">
                <a:solidFill>
                  <a:srgbClr val="595959"/>
                </a:solidFill>
                <a:latin typeface="WODKNF+Poppins-Light"/>
                <a:cs typeface="WODKNF+Poppins-Light"/>
              </a:rPr>
              <a:t>electronic</a:t>
            </a:r>
            <a:r>
              <a:rPr dirty="0" sz="1800">
                <a:solidFill>
                  <a:srgbClr val="595959"/>
                </a:solidFill>
                <a:latin typeface="WODKNF+Poppins-Light"/>
                <a:cs typeface="WODKNF+Poppins-Light"/>
              </a:rPr>
              <a:t> </a:t>
            </a:r>
            <a:r>
              <a:rPr dirty="0" sz="1800">
                <a:solidFill>
                  <a:srgbClr val="595959"/>
                </a:solidFill>
                <a:latin typeface="WODKNF+Poppins-Light"/>
                <a:cs typeface="WODKNF+Poppins-Light"/>
              </a:rPr>
              <a:t>typesetting.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1433565" y="2781391"/>
            <a:ext cx="6992086" cy="230885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520"/>
              </a:lnSpc>
              <a:spcBef>
                <a:spcPts val="0"/>
              </a:spcBef>
              <a:spcAft>
                <a:spcPts val="0"/>
              </a:spcAft>
            </a:pPr>
            <a:r>
              <a:rPr dirty="0" sz="1800">
                <a:solidFill>
                  <a:srgbClr val="595959"/>
                </a:solidFill>
                <a:latin typeface="WODKNF+Poppins-Light"/>
                <a:cs typeface="WODKNF+Poppins-Light"/>
              </a:rPr>
              <a:t>Lorem</a:t>
            </a:r>
            <a:r>
              <a:rPr dirty="0" sz="1800">
                <a:solidFill>
                  <a:srgbClr val="595959"/>
                </a:solidFill>
                <a:latin typeface="WODKNF+Poppins-Light"/>
                <a:cs typeface="WODKNF+Poppins-Light"/>
              </a:rPr>
              <a:t> </a:t>
            </a:r>
            <a:r>
              <a:rPr dirty="0" sz="1800">
                <a:solidFill>
                  <a:srgbClr val="595959"/>
                </a:solidFill>
                <a:latin typeface="WODKNF+Poppins-Light"/>
                <a:cs typeface="WODKNF+Poppins-Light"/>
              </a:rPr>
              <a:t>Ipsumꢀis</a:t>
            </a:r>
            <a:r>
              <a:rPr dirty="0" sz="1800">
                <a:solidFill>
                  <a:srgbClr val="595959"/>
                </a:solidFill>
                <a:latin typeface="WODKNF+Poppins-Light"/>
                <a:cs typeface="WODKNF+Poppins-Light"/>
              </a:rPr>
              <a:t> </a:t>
            </a:r>
            <a:r>
              <a:rPr dirty="0" sz="1800">
                <a:solidFill>
                  <a:srgbClr val="595959"/>
                </a:solidFill>
                <a:latin typeface="WODKNF+Poppins-Light"/>
                <a:cs typeface="WODKNF+Poppins-Light"/>
              </a:rPr>
              <a:t>simply</a:t>
            </a:r>
            <a:r>
              <a:rPr dirty="0" sz="1800">
                <a:solidFill>
                  <a:srgbClr val="595959"/>
                </a:solidFill>
                <a:latin typeface="WODKNF+Poppins-Light"/>
                <a:cs typeface="WODKNF+Poppins-Light"/>
              </a:rPr>
              <a:t> </a:t>
            </a:r>
            <a:r>
              <a:rPr dirty="0" sz="1800">
                <a:solidFill>
                  <a:srgbClr val="595959"/>
                </a:solidFill>
                <a:latin typeface="WODKNF+Poppins-Light"/>
                <a:cs typeface="WODKNF+Poppins-Light"/>
              </a:rPr>
              <a:t>dummy</a:t>
            </a:r>
            <a:r>
              <a:rPr dirty="0" sz="1800">
                <a:solidFill>
                  <a:srgbClr val="595959"/>
                </a:solidFill>
                <a:latin typeface="WODKNF+Poppins-Light"/>
                <a:cs typeface="WODKNF+Poppins-Light"/>
              </a:rPr>
              <a:t> </a:t>
            </a:r>
            <a:r>
              <a:rPr dirty="0" sz="1800">
                <a:solidFill>
                  <a:srgbClr val="595959"/>
                </a:solidFill>
                <a:latin typeface="WODKNF+Poppins-Light"/>
                <a:cs typeface="WODKNF+Poppins-Light"/>
              </a:rPr>
              <a:t>text</a:t>
            </a:r>
            <a:r>
              <a:rPr dirty="0" sz="1800">
                <a:solidFill>
                  <a:srgbClr val="595959"/>
                </a:solidFill>
                <a:latin typeface="WODKNF+Poppins-Light"/>
                <a:cs typeface="WODKNF+Poppins-Light"/>
              </a:rPr>
              <a:t> </a:t>
            </a:r>
            <a:r>
              <a:rPr dirty="0" sz="1800">
                <a:solidFill>
                  <a:srgbClr val="595959"/>
                </a:solidFill>
                <a:latin typeface="WODKNF+Poppins-Light"/>
                <a:cs typeface="WODKNF+Poppins-Light"/>
              </a:rPr>
              <a:t>of</a:t>
            </a:r>
            <a:r>
              <a:rPr dirty="0" sz="1800">
                <a:solidFill>
                  <a:srgbClr val="595959"/>
                </a:solidFill>
                <a:latin typeface="WODKNF+Poppins-Light"/>
                <a:cs typeface="WODKNF+Poppins-Light"/>
              </a:rPr>
              <a:t> </a:t>
            </a:r>
            <a:r>
              <a:rPr dirty="0" sz="1800">
                <a:solidFill>
                  <a:srgbClr val="595959"/>
                </a:solidFill>
                <a:latin typeface="WODKNF+Poppins-Light"/>
                <a:cs typeface="WODKNF+Poppins-Light"/>
              </a:rPr>
              <a:t>the</a:t>
            </a:r>
            <a:r>
              <a:rPr dirty="0" sz="1800">
                <a:solidFill>
                  <a:srgbClr val="595959"/>
                </a:solidFill>
                <a:latin typeface="WODKNF+Poppins-Light"/>
                <a:cs typeface="WODKNF+Poppins-Light"/>
              </a:rPr>
              <a:t> </a:t>
            </a:r>
            <a:r>
              <a:rPr dirty="0" sz="1800">
                <a:solidFill>
                  <a:srgbClr val="595959"/>
                </a:solidFill>
                <a:latin typeface="WODKNF+Poppins-Light"/>
                <a:cs typeface="WODKNF+Poppins-Light"/>
              </a:rPr>
              <a:t>printing</a:t>
            </a:r>
            <a:r>
              <a:rPr dirty="0" sz="1800">
                <a:solidFill>
                  <a:srgbClr val="595959"/>
                </a:solidFill>
                <a:latin typeface="WODKNF+Poppins-Light"/>
                <a:cs typeface="WODKNF+Poppins-Light"/>
              </a:rPr>
              <a:t> </a:t>
            </a:r>
            <a:r>
              <a:rPr dirty="0" sz="1800">
                <a:solidFill>
                  <a:srgbClr val="595959"/>
                </a:solidFill>
                <a:latin typeface="WODKNF+Poppins-Light"/>
                <a:cs typeface="WODKNF+Poppins-Light"/>
              </a:rPr>
              <a:t>and</a:t>
            </a:r>
          </a:p>
          <a:p>
            <a:pPr marL="0" marR="0">
              <a:lnSpc>
                <a:spcPts val="2159"/>
              </a:lnSpc>
              <a:spcBef>
                <a:spcPts val="0"/>
              </a:spcBef>
              <a:spcAft>
                <a:spcPts val="0"/>
              </a:spcAft>
            </a:pPr>
            <a:r>
              <a:rPr dirty="0" sz="1800">
                <a:solidFill>
                  <a:srgbClr val="595959"/>
                </a:solidFill>
                <a:latin typeface="WODKNF+Poppins-Light"/>
                <a:cs typeface="WODKNF+Poppins-Light"/>
              </a:rPr>
              <a:t>typesetting</a:t>
            </a:r>
            <a:r>
              <a:rPr dirty="0" sz="1800">
                <a:solidFill>
                  <a:srgbClr val="595959"/>
                </a:solidFill>
                <a:latin typeface="WODKNF+Poppins-Light"/>
                <a:cs typeface="WODKNF+Poppins-Light"/>
              </a:rPr>
              <a:t> </a:t>
            </a:r>
            <a:r>
              <a:rPr dirty="0" sz="1800">
                <a:solidFill>
                  <a:srgbClr val="595959"/>
                </a:solidFill>
                <a:latin typeface="WODKNF+Poppins-Light"/>
                <a:cs typeface="WODKNF+Poppins-Light"/>
              </a:rPr>
              <a:t>industry.</a:t>
            </a:r>
            <a:r>
              <a:rPr dirty="0" sz="1800">
                <a:solidFill>
                  <a:srgbClr val="595959"/>
                </a:solidFill>
                <a:latin typeface="WODKNF+Poppins-Light"/>
                <a:cs typeface="WODKNF+Poppins-Light"/>
              </a:rPr>
              <a:t> </a:t>
            </a:r>
            <a:r>
              <a:rPr dirty="0" sz="1800">
                <a:solidFill>
                  <a:srgbClr val="595959"/>
                </a:solidFill>
                <a:latin typeface="WODKNF+Poppins-Light"/>
                <a:cs typeface="WODKNF+Poppins-Light"/>
              </a:rPr>
              <a:t>Lorem</a:t>
            </a:r>
            <a:r>
              <a:rPr dirty="0" sz="1800">
                <a:solidFill>
                  <a:srgbClr val="595959"/>
                </a:solidFill>
                <a:latin typeface="WODKNF+Poppins-Light"/>
                <a:cs typeface="WODKNF+Poppins-Light"/>
              </a:rPr>
              <a:t> </a:t>
            </a:r>
            <a:r>
              <a:rPr dirty="0" sz="1800">
                <a:solidFill>
                  <a:srgbClr val="595959"/>
                </a:solidFill>
                <a:latin typeface="WODKNF+Poppins-Light"/>
                <a:cs typeface="WODKNF+Poppins-Light"/>
              </a:rPr>
              <a:t>Ipsum</a:t>
            </a:r>
            <a:r>
              <a:rPr dirty="0" sz="1800">
                <a:solidFill>
                  <a:srgbClr val="595959"/>
                </a:solidFill>
                <a:latin typeface="WODKNF+Poppins-Light"/>
                <a:cs typeface="WODKNF+Poppins-Light"/>
              </a:rPr>
              <a:t> </a:t>
            </a:r>
            <a:r>
              <a:rPr dirty="0" sz="1800">
                <a:solidFill>
                  <a:srgbClr val="595959"/>
                </a:solidFill>
                <a:latin typeface="WODKNF+Poppins-Light"/>
                <a:cs typeface="WODKNF+Poppins-Light"/>
              </a:rPr>
              <a:t>has</a:t>
            </a:r>
            <a:r>
              <a:rPr dirty="0" sz="1800">
                <a:solidFill>
                  <a:srgbClr val="595959"/>
                </a:solidFill>
                <a:latin typeface="WODKNF+Poppins-Light"/>
                <a:cs typeface="WODKNF+Poppins-Light"/>
              </a:rPr>
              <a:t> </a:t>
            </a:r>
            <a:r>
              <a:rPr dirty="0" sz="1800">
                <a:solidFill>
                  <a:srgbClr val="595959"/>
                </a:solidFill>
                <a:latin typeface="WODKNF+Poppins-Light"/>
                <a:cs typeface="WODKNF+Poppins-Light"/>
              </a:rPr>
              <a:t>been</a:t>
            </a:r>
            <a:r>
              <a:rPr dirty="0" sz="1800">
                <a:solidFill>
                  <a:srgbClr val="595959"/>
                </a:solidFill>
                <a:latin typeface="WODKNF+Poppins-Light"/>
                <a:cs typeface="WODKNF+Poppins-Light"/>
              </a:rPr>
              <a:t> </a:t>
            </a:r>
            <a:r>
              <a:rPr dirty="0" sz="1800">
                <a:solidFill>
                  <a:srgbClr val="595959"/>
                </a:solidFill>
                <a:latin typeface="WODKNF+Poppins-Light"/>
                <a:cs typeface="WODKNF+Poppins-Light"/>
              </a:rPr>
              <a:t>the</a:t>
            </a:r>
          </a:p>
          <a:p>
            <a:pPr marL="0" marR="0">
              <a:lnSpc>
                <a:spcPts val="2160"/>
              </a:lnSpc>
              <a:spcBef>
                <a:spcPts val="0"/>
              </a:spcBef>
              <a:spcAft>
                <a:spcPts val="0"/>
              </a:spcAft>
            </a:pPr>
            <a:r>
              <a:rPr dirty="0" sz="1800">
                <a:solidFill>
                  <a:srgbClr val="595959"/>
                </a:solidFill>
                <a:latin typeface="WODKNF+Poppins-Light"/>
                <a:cs typeface="WODKNF+Poppins-Light"/>
              </a:rPr>
              <a:t>industry's</a:t>
            </a:r>
            <a:r>
              <a:rPr dirty="0" sz="1800">
                <a:solidFill>
                  <a:srgbClr val="595959"/>
                </a:solidFill>
                <a:latin typeface="WODKNF+Poppins-Light"/>
                <a:cs typeface="WODKNF+Poppins-Light"/>
              </a:rPr>
              <a:t> </a:t>
            </a:r>
            <a:r>
              <a:rPr dirty="0" sz="1800">
                <a:solidFill>
                  <a:srgbClr val="595959"/>
                </a:solidFill>
                <a:latin typeface="WODKNF+Poppins-Light"/>
                <a:cs typeface="WODKNF+Poppins-Light"/>
              </a:rPr>
              <a:t>standard</a:t>
            </a:r>
            <a:r>
              <a:rPr dirty="0" sz="1800">
                <a:solidFill>
                  <a:srgbClr val="595959"/>
                </a:solidFill>
                <a:latin typeface="WODKNF+Poppins-Light"/>
                <a:cs typeface="WODKNF+Poppins-Light"/>
              </a:rPr>
              <a:t> </a:t>
            </a:r>
            <a:r>
              <a:rPr dirty="0" sz="1800">
                <a:solidFill>
                  <a:srgbClr val="595959"/>
                </a:solidFill>
                <a:latin typeface="WODKNF+Poppins-Light"/>
                <a:cs typeface="WODKNF+Poppins-Light"/>
              </a:rPr>
              <a:t>dummy</a:t>
            </a:r>
            <a:r>
              <a:rPr dirty="0" sz="1800">
                <a:solidFill>
                  <a:srgbClr val="595959"/>
                </a:solidFill>
                <a:latin typeface="WODKNF+Poppins-Light"/>
                <a:cs typeface="WODKNF+Poppins-Light"/>
              </a:rPr>
              <a:t> </a:t>
            </a:r>
            <a:r>
              <a:rPr dirty="0" sz="1800">
                <a:solidFill>
                  <a:srgbClr val="595959"/>
                </a:solidFill>
                <a:latin typeface="WODKNF+Poppins-Light"/>
                <a:cs typeface="WODKNF+Poppins-Light"/>
              </a:rPr>
              <a:t>text</a:t>
            </a:r>
            <a:r>
              <a:rPr dirty="0" sz="1800">
                <a:solidFill>
                  <a:srgbClr val="595959"/>
                </a:solidFill>
                <a:latin typeface="WODKNF+Poppins-Light"/>
                <a:cs typeface="WODKNF+Poppins-Light"/>
              </a:rPr>
              <a:t> </a:t>
            </a:r>
            <a:r>
              <a:rPr dirty="0" sz="1800">
                <a:solidFill>
                  <a:srgbClr val="595959"/>
                </a:solidFill>
                <a:latin typeface="WODKNF+Poppins-Light"/>
                <a:cs typeface="WODKNF+Poppins-Light"/>
              </a:rPr>
              <a:t>ever</a:t>
            </a:r>
            <a:r>
              <a:rPr dirty="0" sz="1800">
                <a:solidFill>
                  <a:srgbClr val="595959"/>
                </a:solidFill>
                <a:latin typeface="WODKNF+Poppins-Light"/>
                <a:cs typeface="WODKNF+Poppins-Light"/>
              </a:rPr>
              <a:t> </a:t>
            </a:r>
            <a:r>
              <a:rPr dirty="0" sz="1800">
                <a:solidFill>
                  <a:srgbClr val="595959"/>
                </a:solidFill>
                <a:latin typeface="WODKNF+Poppins-Light"/>
                <a:cs typeface="WODKNF+Poppins-Light"/>
              </a:rPr>
              <a:t>since</a:t>
            </a:r>
            <a:r>
              <a:rPr dirty="0" sz="1800">
                <a:solidFill>
                  <a:srgbClr val="595959"/>
                </a:solidFill>
                <a:latin typeface="WODKNF+Poppins-Light"/>
                <a:cs typeface="WODKNF+Poppins-Light"/>
              </a:rPr>
              <a:t> </a:t>
            </a:r>
            <a:r>
              <a:rPr dirty="0" sz="1800">
                <a:solidFill>
                  <a:srgbClr val="595959"/>
                </a:solidFill>
                <a:latin typeface="WODKNF+Poppins-Light"/>
                <a:cs typeface="WODKNF+Poppins-Light"/>
              </a:rPr>
              <a:t>the</a:t>
            </a:r>
            <a:r>
              <a:rPr dirty="0" sz="1800">
                <a:solidFill>
                  <a:srgbClr val="595959"/>
                </a:solidFill>
                <a:latin typeface="WODKNF+Poppins-Light"/>
                <a:cs typeface="WODKNF+Poppins-Light"/>
              </a:rPr>
              <a:t> </a:t>
            </a:r>
            <a:r>
              <a:rPr dirty="0" sz="1800">
                <a:solidFill>
                  <a:srgbClr val="595959"/>
                </a:solidFill>
                <a:latin typeface="WODKNF+Poppins-Light"/>
                <a:cs typeface="WODKNF+Poppins-Light"/>
              </a:rPr>
              <a:t>1500s,</a:t>
            </a:r>
          </a:p>
          <a:p>
            <a:pPr marL="0" marR="0">
              <a:lnSpc>
                <a:spcPts val="2159"/>
              </a:lnSpc>
              <a:spcBef>
                <a:spcPts val="0"/>
              </a:spcBef>
              <a:spcAft>
                <a:spcPts val="0"/>
              </a:spcAft>
            </a:pPr>
            <a:r>
              <a:rPr dirty="0" sz="1800">
                <a:solidFill>
                  <a:srgbClr val="595959"/>
                </a:solidFill>
                <a:latin typeface="WODKNF+Poppins-Light"/>
                <a:cs typeface="WODKNF+Poppins-Light"/>
              </a:rPr>
              <a:t>when</a:t>
            </a:r>
            <a:r>
              <a:rPr dirty="0" sz="1800">
                <a:solidFill>
                  <a:srgbClr val="595959"/>
                </a:solidFill>
                <a:latin typeface="WODKNF+Poppins-Light"/>
                <a:cs typeface="WODKNF+Poppins-Light"/>
              </a:rPr>
              <a:t> </a:t>
            </a:r>
            <a:r>
              <a:rPr dirty="0" sz="1800">
                <a:solidFill>
                  <a:srgbClr val="595959"/>
                </a:solidFill>
                <a:latin typeface="WODKNF+Poppins-Light"/>
                <a:cs typeface="WODKNF+Poppins-Light"/>
              </a:rPr>
              <a:t>an</a:t>
            </a:r>
            <a:r>
              <a:rPr dirty="0" sz="1800">
                <a:solidFill>
                  <a:srgbClr val="595959"/>
                </a:solidFill>
                <a:latin typeface="WODKNF+Poppins-Light"/>
                <a:cs typeface="WODKNF+Poppins-Light"/>
              </a:rPr>
              <a:t> </a:t>
            </a:r>
            <a:r>
              <a:rPr dirty="0" sz="1800">
                <a:solidFill>
                  <a:srgbClr val="595959"/>
                </a:solidFill>
                <a:latin typeface="WODKNF+Poppins-Light"/>
                <a:cs typeface="WODKNF+Poppins-Light"/>
              </a:rPr>
              <a:t>unknown</a:t>
            </a:r>
            <a:r>
              <a:rPr dirty="0" sz="1800">
                <a:solidFill>
                  <a:srgbClr val="595959"/>
                </a:solidFill>
                <a:latin typeface="WODKNF+Poppins-Light"/>
                <a:cs typeface="WODKNF+Poppins-Light"/>
              </a:rPr>
              <a:t> </a:t>
            </a:r>
            <a:r>
              <a:rPr dirty="0" sz="1800">
                <a:solidFill>
                  <a:srgbClr val="595959"/>
                </a:solidFill>
                <a:latin typeface="WODKNF+Poppins-Light"/>
                <a:cs typeface="WODKNF+Poppins-Light"/>
              </a:rPr>
              <a:t>printer</a:t>
            </a:r>
            <a:r>
              <a:rPr dirty="0" sz="1800">
                <a:solidFill>
                  <a:srgbClr val="595959"/>
                </a:solidFill>
                <a:latin typeface="WODKNF+Poppins-Light"/>
                <a:cs typeface="WODKNF+Poppins-Light"/>
              </a:rPr>
              <a:t> </a:t>
            </a:r>
            <a:r>
              <a:rPr dirty="0" sz="1800">
                <a:solidFill>
                  <a:srgbClr val="595959"/>
                </a:solidFill>
                <a:latin typeface="WODKNF+Poppins-Light"/>
                <a:cs typeface="WODKNF+Poppins-Light"/>
              </a:rPr>
              <a:t>took</a:t>
            </a:r>
            <a:r>
              <a:rPr dirty="0" sz="1800">
                <a:solidFill>
                  <a:srgbClr val="595959"/>
                </a:solidFill>
                <a:latin typeface="WODKNF+Poppins-Light"/>
                <a:cs typeface="WODKNF+Poppins-Light"/>
              </a:rPr>
              <a:t> </a:t>
            </a:r>
            <a:r>
              <a:rPr dirty="0" sz="1800">
                <a:solidFill>
                  <a:srgbClr val="595959"/>
                </a:solidFill>
                <a:latin typeface="WODKNF+Poppins-Light"/>
                <a:cs typeface="WODKNF+Poppins-Light"/>
              </a:rPr>
              <a:t>a</a:t>
            </a:r>
            <a:r>
              <a:rPr dirty="0" sz="1800">
                <a:solidFill>
                  <a:srgbClr val="595959"/>
                </a:solidFill>
                <a:latin typeface="WODKNF+Poppins-Light"/>
                <a:cs typeface="WODKNF+Poppins-Light"/>
              </a:rPr>
              <a:t> </a:t>
            </a:r>
            <a:r>
              <a:rPr dirty="0" sz="1800">
                <a:solidFill>
                  <a:srgbClr val="595959"/>
                </a:solidFill>
                <a:latin typeface="WODKNF+Poppins-Light"/>
                <a:cs typeface="WODKNF+Poppins-Light"/>
              </a:rPr>
              <a:t>galley</a:t>
            </a:r>
            <a:r>
              <a:rPr dirty="0" sz="1800">
                <a:solidFill>
                  <a:srgbClr val="595959"/>
                </a:solidFill>
                <a:latin typeface="WODKNF+Poppins-Light"/>
                <a:cs typeface="WODKNF+Poppins-Light"/>
              </a:rPr>
              <a:t> </a:t>
            </a:r>
            <a:r>
              <a:rPr dirty="0" sz="1800">
                <a:solidFill>
                  <a:srgbClr val="595959"/>
                </a:solidFill>
                <a:latin typeface="WODKNF+Poppins-Light"/>
                <a:cs typeface="WODKNF+Poppins-Light"/>
              </a:rPr>
              <a:t>of</a:t>
            </a:r>
            <a:r>
              <a:rPr dirty="0" sz="1800">
                <a:solidFill>
                  <a:srgbClr val="595959"/>
                </a:solidFill>
                <a:latin typeface="WODKNF+Poppins-Light"/>
                <a:cs typeface="WODKNF+Poppins-Light"/>
              </a:rPr>
              <a:t> </a:t>
            </a:r>
            <a:r>
              <a:rPr dirty="0" sz="1800">
                <a:solidFill>
                  <a:srgbClr val="595959"/>
                </a:solidFill>
                <a:latin typeface="WODKNF+Poppins-Light"/>
                <a:cs typeface="WODKNF+Poppins-Light"/>
              </a:rPr>
              <a:t>type</a:t>
            </a:r>
            <a:r>
              <a:rPr dirty="0" sz="1800">
                <a:solidFill>
                  <a:srgbClr val="595959"/>
                </a:solidFill>
                <a:latin typeface="WODKNF+Poppins-Light"/>
                <a:cs typeface="WODKNF+Poppins-Light"/>
              </a:rPr>
              <a:t> </a:t>
            </a:r>
            <a:r>
              <a:rPr dirty="0" sz="1800">
                <a:solidFill>
                  <a:srgbClr val="595959"/>
                </a:solidFill>
                <a:latin typeface="WODKNF+Poppins-Light"/>
                <a:cs typeface="WODKNF+Poppins-Light"/>
              </a:rPr>
              <a:t>and</a:t>
            </a:r>
          </a:p>
          <a:p>
            <a:pPr marL="0" marR="0">
              <a:lnSpc>
                <a:spcPts val="2160"/>
              </a:lnSpc>
              <a:spcBef>
                <a:spcPts val="0"/>
              </a:spcBef>
              <a:spcAft>
                <a:spcPts val="0"/>
              </a:spcAft>
            </a:pPr>
            <a:r>
              <a:rPr dirty="0" sz="1800">
                <a:solidFill>
                  <a:srgbClr val="595959"/>
                </a:solidFill>
                <a:latin typeface="WODKNF+Poppins-Light"/>
                <a:cs typeface="WODKNF+Poppins-Light"/>
              </a:rPr>
              <a:t>scrambled</a:t>
            </a:r>
            <a:r>
              <a:rPr dirty="0" sz="1800">
                <a:solidFill>
                  <a:srgbClr val="595959"/>
                </a:solidFill>
                <a:latin typeface="WODKNF+Poppins-Light"/>
                <a:cs typeface="WODKNF+Poppins-Light"/>
              </a:rPr>
              <a:t> </a:t>
            </a:r>
            <a:r>
              <a:rPr dirty="0" sz="1800">
                <a:solidFill>
                  <a:srgbClr val="595959"/>
                </a:solidFill>
                <a:latin typeface="WODKNF+Poppins-Light"/>
                <a:cs typeface="WODKNF+Poppins-Light"/>
              </a:rPr>
              <a:t>it</a:t>
            </a:r>
            <a:r>
              <a:rPr dirty="0" sz="1800">
                <a:solidFill>
                  <a:srgbClr val="595959"/>
                </a:solidFill>
                <a:latin typeface="WODKNF+Poppins-Light"/>
                <a:cs typeface="WODKNF+Poppins-Light"/>
              </a:rPr>
              <a:t> </a:t>
            </a:r>
            <a:r>
              <a:rPr dirty="0" sz="1800">
                <a:solidFill>
                  <a:srgbClr val="595959"/>
                </a:solidFill>
                <a:latin typeface="WODKNF+Poppins-Light"/>
                <a:cs typeface="WODKNF+Poppins-Light"/>
              </a:rPr>
              <a:t>to</a:t>
            </a:r>
            <a:r>
              <a:rPr dirty="0" sz="1800">
                <a:solidFill>
                  <a:srgbClr val="595959"/>
                </a:solidFill>
                <a:latin typeface="WODKNF+Poppins-Light"/>
                <a:cs typeface="WODKNF+Poppins-Light"/>
              </a:rPr>
              <a:t> </a:t>
            </a:r>
            <a:r>
              <a:rPr dirty="0" sz="1800">
                <a:solidFill>
                  <a:srgbClr val="595959"/>
                </a:solidFill>
                <a:latin typeface="WODKNF+Poppins-Light"/>
                <a:cs typeface="WODKNF+Poppins-Light"/>
              </a:rPr>
              <a:t>make</a:t>
            </a:r>
            <a:r>
              <a:rPr dirty="0" sz="1800">
                <a:solidFill>
                  <a:srgbClr val="595959"/>
                </a:solidFill>
                <a:latin typeface="WODKNF+Poppins-Light"/>
                <a:cs typeface="WODKNF+Poppins-Light"/>
              </a:rPr>
              <a:t> </a:t>
            </a:r>
            <a:r>
              <a:rPr dirty="0" sz="1800">
                <a:solidFill>
                  <a:srgbClr val="595959"/>
                </a:solidFill>
                <a:latin typeface="WODKNF+Poppins-Light"/>
                <a:cs typeface="WODKNF+Poppins-Light"/>
              </a:rPr>
              <a:t>a</a:t>
            </a:r>
            <a:r>
              <a:rPr dirty="0" sz="1800">
                <a:solidFill>
                  <a:srgbClr val="595959"/>
                </a:solidFill>
                <a:latin typeface="WODKNF+Poppins-Light"/>
                <a:cs typeface="WODKNF+Poppins-Light"/>
              </a:rPr>
              <a:t> </a:t>
            </a:r>
            <a:r>
              <a:rPr dirty="0" sz="1800">
                <a:solidFill>
                  <a:srgbClr val="595959"/>
                </a:solidFill>
                <a:latin typeface="WODKNF+Poppins-Light"/>
                <a:cs typeface="WODKNF+Poppins-Light"/>
              </a:rPr>
              <a:t>type</a:t>
            </a:r>
            <a:r>
              <a:rPr dirty="0" sz="1800">
                <a:solidFill>
                  <a:srgbClr val="595959"/>
                </a:solidFill>
                <a:latin typeface="WODKNF+Poppins-Light"/>
                <a:cs typeface="WODKNF+Poppins-Light"/>
              </a:rPr>
              <a:t> </a:t>
            </a:r>
            <a:r>
              <a:rPr dirty="0" sz="1800">
                <a:solidFill>
                  <a:srgbClr val="595959"/>
                </a:solidFill>
                <a:latin typeface="WODKNF+Poppins-Light"/>
                <a:cs typeface="WODKNF+Poppins-Light"/>
              </a:rPr>
              <a:t>specimen</a:t>
            </a:r>
            <a:r>
              <a:rPr dirty="0" sz="1800">
                <a:solidFill>
                  <a:srgbClr val="595959"/>
                </a:solidFill>
                <a:latin typeface="WODKNF+Poppins-Light"/>
                <a:cs typeface="WODKNF+Poppins-Light"/>
              </a:rPr>
              <a:t> </a:t>
            </a:r>
            <a:r>
              <a:rPr dirty="0" sz="1800">
                <a:solidFill>
                  <a:srgbClr val="595959"/>
                </a:solidFill>
                <a:latin typeface="WODKNF+Poppins-Light"/>
                <a:cs typeface="WODKNF+Poppins-Light"/>
              </a:rPr>
              <a:t>book.</a:t>
            </a:r>
            <a:r>
              <a:rPr dirty="0" sz="1800">
                <a:solidFill>
                  <a:srgbClr val="595959"/>
                </a:solidFill>
                <a:latin typeface="WODKNF+Poppins-Light"/>
                <a:cs typeface="WODKNF+Poppins-Light"/>
              </a:rPr>
              <a:t> </a:t>
            </a:r>
            <a:r>
              <a:rPr dirty="0" sz="1800">
                <a:solidFill>
                  <a:srgbClr val="595959"/>
                </a:solidFill>
                <a:latin typeface="WODKNF+Poppins-Light"/>
                <a:cs typeface="WODKNF+Poppins-Light"/>
              </a:rPr>
              <a:t>It</a:t>
            </a:r>
            <a:r>
              <a:rPr dirty="0" sz="1800">
                <a:solidFill>
                  <a:srgbClr val="595959"/>
                </a:solidFill>
                <a:latin typeface="WODKNF+Poppins-Light"/>
                <a:cs typeface="WODKNF+Poppins-Light"/>
              </a:rPr>
              <a:t> </a:t>
            </a:r>
            <a:r>
              <a:rPr dirty="0" sz="1800">
                <a:solidFill>
                  <a:srgbClr val="595959"/>
                </a:solidFill>
                <a:latin typeface="WODKNF+Poppins-Light"/>
                <a:cs typeface="WODKNF+Poppins-Light"/>
              </a:rPr>
              <a:t>has</a:t>
            </a:r>
          </a:p>
          <a:p>
            <a:pPr marL="0" marR="0">
              <a:lnSpc>
                <a:spcPts val="2160"/>
              </a:lnSpc>
              <a:spcBef>
                <a:spcPts val="0"/>
              </a:spcBef>
              <a:spcAft>
                <a:spcPts val="0"/>
              </a:spcAft>
            </a:pPr>
            <a:r>
              <a:rPr dirty="0" sz="1800">
                <a:solidFill>
                  <a:srgbClr val="595959"/>
                </a:solidFill>
                <a:latin typeface="WODKNF+Poppins-Light"/>
                <a:cs typeface="WODKNF+Poppins-Light"/>
              </a:rPr>
              <a:t>survived</a:t>
            </a:r>
            <a:r>
              <a:rPr dirty="0" sz="1800">
                <a:solidFill>
                  <a:srgbClr val="595959"/>
                </a:solidFill>
                <a:latin typeface="WODKNF+Poppins-Light"/>
                <a:cs typeface="WODKNF+Poppins-Light"/>
              </a:rPr>
              <a:t> </a:t>
            </a:r>
            <a:r>
              <a:rPr dirty="0" sz="1800">
                <a:solidFill>
                  <a:srgbClr val="595959"/>
                </a:solidFill>
                <a:latin typeface="WODKNF+Poppins-Light"/>
                <a:cs typeface="WODKNF+Poppins-Light"/>
              </a:rPr>
              <a:t>not</a:t>
            </a:r>
            <a:r>
              <a:rPr dirty="0" sz="1800">
                <a:solidFill>
                  <a:srgbClr val="595959"/>
                </a:solidFill>
                <a:latin typeface="WODKNF+Poppins-Light"/>
                <a:cs typeface="WODKNF+Poppins-Light"/>
              </a:rPr>
              <a:t> </a:t>
            </a:r>
            <a:r>
              <a:rPr dirty="0" sz="1800">
                <a:solidFill>
                  <a:srgbClr val="595959"/>
                </a:solidFill>
                <a:latin typeface="WODKNF+Poppins-Light"/>
                <a:cs typeface="WODKNF+Poppins-Light"/>
              </a:rPr>
              <a:t>only</a:t>
            </a:r>
            <a:r>
              <a:rPr dirty="0" sz="1800">
                <a:solidFill>
                  <a:srgbClr val="595959"/>
                </a:solidFill>
                <a:latin typeface="WODKNF+Poppins-Light"/>
                <a:cs typeface="WODKNF+Poppins-Light"/>
              </a:rPr>
              <a:t> </a:t>
            </a:r>
            <a:r>
              <a:rPr dirty="0" sz="1800">
                <a:solidFill>
                  <a:srgbClr val="595959"/>
                </a:solidFill>
                <a:latin typeface="WODKNF+Poppins-Light"/>
                <a:cs typeface="WODKNF+Poppins-Light"/>
              </a:rPr>
              <a:t>five</a:t>
            </a:r>
            <a:r>
              <a:rPr dirty="0" sz="1800">
                <a:solidFill>
                  <a:srgbClr val="595959"/>
                </a:solidFill>
                <a:latin typeface="WODKNF+Poppins-Light"/>
                <a:cs typeface="WODKNF+Poppins-Light"/>
              </a:rPr>
              <a:t> </a:t>
            </a:r>
            <a:r>
              <a:rPr dirty="0" sz="1800">
                <a:solidFill>
                  <a:srgbClr val="595959"/>
                </a:solidFill>
                <a:latin typeface="WODKNF+Poppins-Light"/>
                <a:cs typeface="WODKNF+Poppins-Light"/>
              </a:rPr>
              <a:t>centuries,</a:t>
            </a:r>
            <a:r>
              <a:rPr dirty="0" sz="1800">
                <a:solidFill>
                  <a:srgbClr val="595959"/>
                </a:solidFill>
                <a:latin typeface="WODKNF+Poppins-Light"/>
                <a:cs typeface="WODKNF+Poppins-Light"/>
              </a:rPr>
              <a:t> </a:t>
            </a:r>
            <a:r>
              <a:rPr dirty="0" sz="1800">
                <a:solidFill>
                  <a:srgbClr val="595959"/>
                </a:solidFill>
                <a:latin typeface="WODKNF+Poppins-Light"/>
                <a:cs typeface="WODKNF+Poppins-Light"/>
              </a:rPr>
              <a:t>but</a:t>
            </a:r>
            <a:r>
              <a:rPr dirty="0" sz="1800">
                <a:solidFill>
                  <a:srgbClr val="595959"/>
                </a:solidFill>
                <a:latin typeface="WODKNF+Poppins-Light"/>
                <a:cs typeface="WODKNF+Poppins-Light"/>
              </a:rPr>
              <a:t> </a:t>
            </a:r>
            <a:r>
              <a:rPr dirty="0" sz="1800">
                <a:solidFill>
                  <a:srgbClr val="595959"/>
                </a:solidFill>
                <a:latin typeface="WODKNF+Poppins-Light"/>
                <a:cs typeface="WODKNF+Poppins-Light"/>
              </a:rPr>
              <a:t>also</a:t>
            </a:r>
            <a:r>
              <a:rPr dirty="0" sz="1800">
                <a:solidFill>
                  <a:srgbClr val="595959"/>
                </a:solidFill>
                <a:latin typeface="WODKNF+Poppins-Light"/>
                <a:cs typeface="WODKNF+Poppins-Light"/>
              </a:rPr>
              <a:t> </a:t>
            </a:r>
            <a:r>
              <a:rPr dirty="0" sz="1800">
                <a:solidFill>
                  <a:srgbClr val="595959"/>
                </a:solidFill>
                <a:latin typeface="WODKNF+Poppins-Light"/>
                <a:cs typeface="WODKNF+Poppins-Light"/>
              </a:rPr>
              <a:t>the</a:t>
            </a:r>
            <a:r>
              <a:rPr dirty="0" sz="1800">
                <a:solidFill>
                  <a:srgbClr val="595959"/>
                </a:solidFill>
                <a:latin typeface="WODKNF+Poppins-Light"/>
                <a:cs typeface="WODKNF+Poppins-Light"/>
              </a:rPr>
              <a:t> </a:t>
            </a:r>
            <a:r>
              <a:rPr dirty="0" sz="1800">
                <a:solidFill>
                  <a:srgbClr val="595959"/>
                </a:solidFill>
                <a:latin typeface="WODKNF+Poppins-Light"/>
                <a:cs typeface="WODKNF+Poppins-Light"/>
              </a:rPr>
              <a:t>leap</a:t>
            </a:r>
            <a:r>
              <a:rPr dirty="0" sz="1800">
                <a:solidFill>
                  <a:srgbClr val="595959"/>
                </a:solidFill>
                <a:latin typeface="WODKNF+Poppins-Light"/>
                <a:cs typeface="WODKNF+Poppins-Light"/>
              </a:rPr>
              <a:t> </a:t>
            </a:r>
            <a:r>
              <a:rPr dirty="0" sz="1800">
                <a:solidFill>
                  <a:srgbClr val="595959"/>
                </a:solidFill>
                <a:latin typeface="WODKNF+Poppins-Light"/>
                <a:cs typeface="WODKNF+Poppins-Light"/>
              </a:rPr>
              <a:t>into</a:t>
            </a:r>
          </a:p>
          <a:p>
            <a:pPr marL="0" marR="0">
              <a:lnSpc>
                <a:spcPts val="2159"/>
              </a:lnSpc>
              <a:spcBef>
                <a:spcPts val="0"/>
              </a:spcBef>
              <a:spcAft>
                <a:spcPts val="0"/>
              </a:spcAft>
            </a:pPr>
            <a:r>
              <a:rPr dirty="0" sz="1800">
                <a:solidFill>
                  <a:srgbClr val="595959"/>
                </a:solidFill>
                <a:latin typeface="WODKNF+Poppins-Light"/>
                <a:cs typeface="WODKNF+Poppins-Light"/>
              </a:rPr>
              <a:t>electronic</a:t>
            </a:r>
            <a:r>
              <a:rPr dirty="0" sz="1800">
                <a:solidFill>
                  <a:srgbClr val="595959"/>
                </a:solidFill>
                <a:latin typeface="WODKNF+Poppins-Light"/>
                <a:cs typeface="WODKNF+Poppins-Light"/>
              </a:rPr>
              <a:t> </a:t>
            </a:r>
            <a:r>
              <a:rPr dirty="0" sz="1800">
                <a:solidFill>
                  <a:srgbClr val="595959"/>
                </a:solidFill>
                <a:latin typeface="WODKNF+Poppins-Light"/>
                <a:cs typeface="WODKNF+Poppins-Light"/>
              </a:rPr>
              <a:t>typesetting.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1450079" y="5301697"/>
            <a:ext cx="1713585" cy="66293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520"/>
              </a:lnSpc>
              <a:spcBef>
                <a:spcPts val="0"/>
              </a:spcBef>
              <a:spcAft>
                <a:spcPts val="0"/>
              </a:spcAft>
            </a:pPr>
            <a:r>
              <a:rPr dirty="0" sz="1800">
                <a:solidFill>
                  <a:srgbClr val="2b2d85"/>
                </a:solidFill>
                <a:latin typeface="WODKNF+Poppins-Light"/>
                <a:cs typeface="WODKNF+Poppins-Light"/>
              </a:rPr>
              <a:t>Dummy</a:t>
            </a:r>
            <a:r>
              <a:rPr dirty="0" sz="1800">
                <a:solidFill>
                  <a:srgbClr val="2b2d85"/>
                </a:solidFill>
                <a:latin typeface="WODKNF+Poppins-Light"/>
                <a:cs typeface="WODKNF+Poppins-Light"/>
              </a:rPr>
              <a:t> </a:t>
            </a:r>
            <a:r>
              <a:rPr dirty="0" sz="1800">
                <a:solidFill>
                  <a:srgbClr val="2b2d85"/>
                </a:solidFill>
                <a:latin typeface="WODKNF+Poppins-Light"/>
                <a:cs typeface="WODKNF+Poppins-Light"/>
              </a:rPr>
              <a:t>text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9508230" y="5301697"/>
            <a:ext cx="1713586" cy="66293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520"/>
              </a:lnSpc>
              <a:spcBef>
                <a:spcPts val="0"/>
              </a:spcBef>
              <a:spcAft>
                <a:spcPts val="0"/>
              </a:spcAft>
            </a:pPr>
            <a:r>
              <a:rPr dirty="0" sz="1800">
                <a:solidFill>
                  <a:srgbClr val="2b2d85"/>
                </a:solidFill>
                <a:latin typeface="WODKNF+Poppins-Light"/>
                <a:cs typeface="WODKNF+Poppins-Light"/>
              </a:rPr>
              <a:t>Dummy</a:t>
            </a:r>
            <a:r>
              <a:rPr dirty="0" sz="1800">
                <a:solidFill>
                  <a:srgbClr val="2b2d85"/>
                </a:solidFill>
                <a:latin typeface="WODKNF+Poppins-Light"/>
                <a:cs typeface="WODKNF+Poppins-Light"/>
              </a:rPr>
              <a:t> </a:t>
            </a:r>
            <a:r>
              <a:rPr dirty="0" sz="1800">
                <a:solidFill>
                  <a:srgbClr val="2b2d85"/>
                </a:solidFill>
                <a:latin typeface="WODKNF+Poppins-Light"/>
                <a:cs typeface="WODKNF+Poppins-Light"/>
              </a:rPr>
              <a:t>text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1612956" y="5548585"/>
            <a:ext cx="1964521" cy="1898112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520"/>
              </a:lnSpc>
              <a:spcBef>
                <a:spcPts val="0"/>
              </a:spcBef>
              <a:spcAft>
                <a:spcPts val="0"/>
              </a:spcAft>
            </a:pPr>
            <a:r>
              <a:rPr dirty="0" sz="1850">
                <a:solidFill>
                  <a:srgbClr val="595959"/>
                </a:solidFill>
                <a:latin typeface="IWVQPI+ArialMT"/>
                <a:cs typeface="IWVQPI+ArialMT"/>
              </a:rPr>
              <a:t>•</a:t>
            </a:r>
            <a:r>
              <a:rPr dirty="0" sz="1850" spc="172">
                <a:solidFill>
                  <a:srgbClr val="595959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595959"/>
                </a:solidFill>
                <a:latin typeface="WODKNF+Poppins-Light"/>
                <a:cs typeface="WODKNF+Poppins-Light"/>
              </a:rPr>
              <a:t>Bullet</a:t>
            </a:r>
            <a:r>
              <a:rPr dirty="0" sz="1800">
                <a:solidFill>
                  <a:srgbClr val="595959"/>
                </a:solidFill>
                <a:latin typeface="WODKNF+Poppins-Light"/>
                <a:cs typeface="WODKNF+Poppins-Light"/>
              </a:rPr>
              <a:t> </a:t>
            </a:r>
            <a:r>
              <a:rPr dirty="0" sz="1800">
                <a:solidFill>
                  <a:srgbClr val="595959"/>
                </a:solidFill>
                <a:latin typeface="WODKNF+Poppins-Light"/>
                <a:cs typeface="WODKNF+Poppins-Light"/>
              </a:rPr>
              <a:t>point</a:t>
            </a:r>
            <a:r>
              <a:rPr dirty="0" sz="1800">
                <a:solidFill>
                  <a:srgbClr val="595959"/>
                </a:solidFill>
                <a:latin typeface="WODKNF+Poppins-Light"/>
                <a:cs typeface="WODKNF+Poppins-Light"/>
              </a:rPr>
              <a:t> </a:t>
            </a:r>
            <a:r>
              <a:rPr dirty="0" sz="1800">
                <a:solidFill>
                  <a:srgbClr val="595959"/>
                </a:solidFill>
                <a:latin typeface="WODKNF+Poppins-Light"/>
                <a:cs typeface="WODKNF+Poppins-Light"/>
              </a:rPr>
              <a:t>1</a:t>
            </a:r>
          </a:p>
          <a:p>
            <a:pPr marL="0" marR="0">
              <a:lnSpc>
                <a:spcPts val="1944"/>
              </a:lnSpc>
              <a:spcBef>
                <a:spcPts val="50"/>
              </a:spcBef>
              <a:spcAft>
                <a:spcPts val="0"/>
              </a:spcAft>
            </a:pPr>
            <a:r>
              <a:rPr dirty="0" sz="1850">
                <a:solidFill>
                  <a:srgbClr val="595959"/>
                </a:solidFill>
                <a:latin typeface="IWVQPI+ArialMT"/>
                <a:cs typeface="IWVQPI+ArialMT"/>
              </a:rPr>
              <a:t>•</a:t>
            </a:r>
            <a:r>
              <a:rPr dirty="0" sz="1850" spc="172">
                <a:solidFill>
                  <a:srgbClr val="595959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595959"/>
                </a:solidFill>
                <a:latin typeface="WODKNF+Poppins-Light"/>
                <a:cs typeface="WODKNF+Poppins-Light"/>
              </a:rPr>
              <a:t>Bullet</a:t>
            </a:r>
            <a:r>
              <a:rPr dirty="0" sz="1800">
                <a:solidFill>
                  <a:srgbClr val="595959"/>
                </a:solidFill>
                <a:latin typeface="WODKNF+Poppins-Light"/>
                <a:cs typeface="WODKNF+Poppins-Light"/>
              </a:rPr>
              <a:t> </a:t>
            </a:r>
            <a:r>
              <a:rPr dirty="0" sz="1800">
                <a:solidFill>
                  <a:srgbClr val="595959"/>
                </a:solidFill>
                <a:latin typeface="WODKNF+Poppins-Light"/>
                <a:cs typeface="WODKNF+Poppins-Light"/>
              </a:rPr>
              <a:t>point</a:t>
            </a:r>
            <a:r>
              <a:rPr dirty="0" sz="1800">
                <a:solidFill>
                  <a:srgbClr val="595959"/>
                </a:solidFill>
                <a:latin typeface="WODKNF+Poppins-Light"/>
                <a:cs typeface="WODKNF+Poppins-Light"/>
              </a:rPr>
              <a:t> </a:t>
            </a:r>
            <a:r>
              <a:rPr dirty="0" sz="1800">
                <a:solidFill>
                  <a:srgbClr val="595959"/>
                </a:solidFill>
                <a:latin typeface="WODKNF+Poppins-Light"/>
                <a:cs typeface="WODKNF+Poppins-Light"/>
              </a:rPr>
              <a:t>2</a:t>
            </a:r>
          </a:p>
          <a:p>
            <a:pPr marL="0" marR="0">
              <a:lnSpc>
                <a:spcPts val="1944"/>
              </a:lnSpc>
              <a:spcBef>
                <a:spcPts val="0"/>
              </a:spcBef>
              <a:spcAft>
                <a:spcPts val="0"/>
              </a:spcAft>
            </a:pPr>
            <a:r>
              <a:rPr dirty="0" sz="1850">
                <a:solidFill>
                  <a:srgbClr val="595959"/>
                </a:solidFill>
                <a:latin typeface="IWVQPI+ArialMT"/>
                <a:cs typeface="IWVQPI+ArialMT"/>
              </a:rPr>
              <a:t>•</a:t>
            </a:r>
            <a:r>
              <a:rPr dirty="0" sz="1850" spc="172">
                <a:solidFill>
                  <a:srgbClr val="595959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595959"/>
                </a:solidFill>
                <a:latin typeface="WODKNF+Poppins-Light"/>
                <a:cs typeface="WODKNF+Poppins-Light"/>
              </a:rPr>
              <a:t>Bullet</a:t>
            </a:r>
            <a:r>
              <a:rPr dirty="0" sz="1800">
                <a:solidFill>
                  <a:srgbClr val="595959"/>
                </a:solidFill>
                <a:latin typeface="WODKNF+Poppins-Light"/>
                <a:cs typeface="WODKNF+Poppins-Light"/>
              </a:rPr>
              <a:t> </a:t>
            </a:r>
            <a:r>
              <a:rPr dirty="0" sz="1800">
                <a:solidFill>
                  <a:srgbClr val="595959"/>
                </a:solidFill>
                <a:latin typeface="WODKNF+Poppins-Light"/>
                <a:cs typeface="WODKNF+Poppins-Light"/>
              </a:rPr>
              <a:t>point</a:t>
            </a:r>
            <a:r>
              <a:rPr dirty="0" sz="1800">
                <a:solidFill>
                  <a:srgbClr val="595959"/>
                </a:solidFill>
                <a:latin typeface="WODKNF+Poppins-Light"/>
                <a:cs typeface="WODKNF+Poppins-Light"/>
              </a:rPr>
              <a:t> </a:t>
            </a:r>
            <a:r>
              <a:rPr dirty="0" sz="1800">
                <a:solidFill>
                  <a:srgbClr val="595959"/>
                </a:solidFill>
                <a:latin typeface="WODKNF+Poppins-Light"/>
                <a:cs typeface="WODKNF+Poppins-Light"/>
              </a:rPr>
              <a:t>3</a:t>
            </a:r>
          </a:p>
          <a:p>
            <a:pPr marL="0" marR="0">
              <a:lnSpc>
                <a:spcPts val="1943"/>
              </a:lnSpc>
              <a:spcBef>
                <a:spcPts val="50"/>
              </a:spcBef>
              <a:spcAft>
                <a:spcPts val="0"/>
              </a:spcAft>
            </a:pPr>
            <a:r>
              <a:rPr dirty="0" sz="1850">
                <a:solidFill>
                  <a:srgbClr val="595959"/>
                </a:solidFill>
                <a:latin typeface="IWVQPI+ArialMT"/>
                <a:cs typeface="IWVQPI+ArialMT"/>
              </a:rPr>
              <a:t>•</a:t>
            </a:r>
            <a:r>
              <a:rPr dirty="0" sz="1850" spc="172">
                <a:solidFill>
                  <a:srgbClr val="595959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595959"/>
                </a:solidFill>
                <a:latin typeface="WODKNF+Poppins-Light"/>
                <a:cs typeface="WODKNF+Poppins-Light"/>
              </a:rPr>
              <a:t>Bullet</a:t>
            </a:r>
            <a:r>
              <a:rPr dirty="0" sz="1800">
                <a:solidFill>
                  <a:srgbClr val="595959"/>
                </a:solidFill>
                <a:latin typeface="WODKNF+Poppins-Light"/>
                <a:cs typeface="WODKNF+Poppins-Light"/>
              </a:rPr>
              <a:t> </a:t>
            </a:r>
            <a:r>
              <a:rPr dirty="0" sz="1800">
                <a:solidFill>
                  <a:srgbClr val="595959"/>
                </a:solidFill>
                <a:latin typeface="WODKNF+Poppins-Light"/>
                <a:cs typeface="WODKNF+Poppins-Light"/>
              </a:rPr>
              <a:t>point</a:t>
            </a:r>
            <a:r>
              <a:rPr dirty="0" sz="1800">
                <a:solidFill>
                  <a:srgbClr val="595959"/>
                </a:solidFill>
                <a:latin typeface="WODKNF+Poppins-Light"/>
                <a:cs typeface="WODKNF+Poppins-Light"/>
              </a:rPr>
              <a:t> </a:t>
            </a:r>
            <a:r>
              <a:rPr dirty="0" sz="1800">
                <a:solidFill>
                  <a:srgbClr val="595959"/>
                </a:solidFill>
                <a:latin typeface="WODKNF+Poppins-Light"/>
                <a:cs typeface="WODKNF+Poppins-Light"/>
              </a:rPr>
              <a:t>4</a:t>
            </a:r>
          </a:p>
          <a:p>
            <a:pPr marL="0" marR="0">
              <a:lnSpc>
                <a:spcPts val="1944"/>
              </a:lnSpc>
              <a:spcBef>
                <a:spcPts val="0"/>
              </a:spcBef>
              <a:spcAft>
                <a:spcPts val="0"/>
              </a:spcAft>
            </a:pPr>
            <a:r>
              <a:rPr dirty="0" sz="1850">
                <a:solidFill>
                  <a:srgbClr val="595959"/>
                </a:solidFill>
                <a:latin typeface="IWVQPI+ArialMT"/>
                <a:cs typeface="IWVQPI+ArialMT"/>
              </a:rPr>
              <a:t>•</a:t>
            </a:r>
            <a:r>
              <a:rPr dirty="0" sz="1850" spc="172">
                <a:solidFill>
                  <a:srgbClr val="595959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595959"/>
                </a:solidFill>
                <a:latin typeface="WODKNF+Poppins-Light"/>
                <a:cs typeface="WODKNF+Poppins-Light"/>
              </a:rPr>
              <a:t>Bullet</a:t>
            </a:r>
            <a:r>
              <a:rPr dirty="0" sz="1800">
                <a:solidFill>
                  <a:srgbClr val="595959"/>
                </a:solidFill>
                <a:latin typeface="WODKNF+Poppins-Light"/>
                <a:cs typeface="WODKNF+Poppins-Light"/>
              </a:rPr>
              <a:t> </a:t>
            </a:r>
            <a:r>
              <a:rPr dirty="0" sz="1800">
                <a:solidFill>
                  <a:srgbClr val="595959"/>
                </a:solidFill>
                <a:latin typeface="WODKNF+Poppins-Light"/>
                <a:cs typeface="WODKNF+Poppins-Light"/>
              </a:rPr>
              <a:t>point</a:t>
            </a:r>
            <a:r>
              <a:rPr dirty="0" sz="1800">
                <a:solidFill>
                  <a:srgbClr val="595959"/>
                </a:solidFill>
                <a:latin typeface="WODKNF+Poppins-Light"/>
                <a:cs typeface="WODKNF+Poppins-Light"/>
              </a:rPr>
              <a:t> </a:t>
            </a:r>
            <a:r>
              <a:rPr dirty="0" sz="1800">
                <a:solidFill>
                  <a:srgbClr val="595959"/>
                </a:solidFill>
                <a:latin typeface="WODKNF+Poppins-Light"/>
                <a:cs typeface="WODKNF+Poppins-Light"/>
              </a:rPr>
              <a:t>5</a:t>
            </a:r>
          </a:p>
          <a:p>
            <a:pPr marL="0" marR="0">
              <a:lnSpc>
                <a:spcPts val="1943"/>
              </a:lnSpc>
              <a:spcBef>
                <a:spcPts val="0"/>
              </a:spcBef>
              <a:spcAft>
                <a:spcPts val="0"/>
              </a:spcAft>
            </a:pPr>
            <a:r>
              <a:rPr dirty="0" sz="1850">
                <a:solidFill>
                  <a:srgbClr val="595959"/>
                </a:solidFill>
                <a:latin typeface="IWVQPI+ArialMT"/>
                <a:cs typeface="IWVQPI+ArialMT"/>
              </a:rPr>
              <a:t>•</a:t>
            </a:r>
            <a:r>
              <a:rPr dirty="0" sz="1850" spc="172">
                <a:solidFill>
                  <a:srgbClr val="595959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595959"/>
                </a:solidFill>
                <a:latin typeface="WODKNF+Poppins-Light"/>
                <a:cs typeface="WODKNF+Poppins-Light"/>
              </a:rPr>
              <a:t>Bullet</a:t>
            </a:r>
            <a:r>
              <a:rPr dirty="0" sz="1800">
                <a:solidFill>
                  <a:srgbClr val="595959"/>
                </a:solidFill>
                <a:latin typeface="WODKNF+Poppins-Light"/>
                <a:cs typeface="WODKNF+Poppins-Light"/>
              </a:rPr>
              <a:t> </a:t>
            </a:r>
            <a:r>
              <a:rPr dirty="0" sz="1800">
                <a:solidFill>
                  <a:srgbClr val="595959"/>
                </a:solidFill>
                <a:latin typeface="WODKNF+Poppins-Light"/>
                <a:cs typeface="WODKNF+Poppins-Light"/>
              </a:rPr>
              <a:t>point</a:t>
            </a:r>
            <a:r>
              <a:rPr dirty="0" sz="1800">
                <a:solidFill>
                  <a:srgbClr val="595959"/>
                </a:solidFill>
                <a:latin typeface="WODKNF+Poppins-Light"/>
                <a:cs typeface="WODKNF+Poppins-Light"/>
              </a:rPr>
              <a:t> </a:t>
            </a:r>
            <a:r>
              <a:rPr dirty="0" sz="1800">
                <a:solidFill>
                  <a:srgbClr val="595959"/>
                </a:solidFill>
                <a:latin typeface="WODKNF+Poppins-Light"/>
                <a:cs typeface="WODKNF+Poppins-Light"/>
              </a:rPr>
              <a:t>6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9671107" y="5548585"/>
            <a:ext cx="1964522" cy="1898112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520"/>
              </a:lnSpc>
              <a:spcBef>
                <a:spcPts val="0"/>
              </a:spcBef>
              <a:spcAft>
                <a:spcPts val="0"/>
              </a:spcAft>
            </a:pPr>
            <a:r>
              <a:rPr dirty="0" sz="1850">
                <a:solidFill>
                  <a:srgbClr val="595959"/>
                </a:solidFill>
                <a:latin typeface="IWVQPI+ArialMT"/>
                <a:cs typeface="IWVQPI+ArialMT"/>
              </a:rPr>
              <a:t>•</a:t>
            </a:r>
            <a:r>
              <a:rPr dirty="0" sz="1850" spc="172">
                <a:solidFill>
                  <a:srgbClr val="595959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595959"/>
                </a:solidFill>
                <a:latin typeface="WODKNF+Poppins-Light"/>
                <a:cs typeface="WODKNF+Poppins-Light"/>
              </a:rPr>
              <a:t>Bullet</a:t>
            </a:r>
            <a:r>
              <a:rPr dirty="0" sz="1800">
                <a:solidFill>
                  <a:srgbClr val="595959"/>
                </a:solidFill>
                <a:latin typeface="WODKNF+Poppins-Light"/>
                <a:cs typeface="WODKNF+Poppins-Light"/>
              </a:rPr>
              <a:t> </a:t>
            </a:r>
            <a:r>
              <a:rPr dirty="0" sz="1800">
                <a:solidFill>
                  <a:srgbClr val="595959"/>
                </a:solidFill>
                <a:latin typeface="WODKNF+Poppins-Light"/>
                <a:cs typeface="WODKNF+Poppins-Light"/>
              </a:rPr>
              <a:t>point</a:t>
            </a:r>
            <a:r>
              <a:rPr dirty="0" sz="1800">
                <a:solidFill>
                  <a:srgbClr val="595959"/>
                </a:solidFill>
                <a:latin typeface="WODKNF+Poppins-Light"/>
                <a:cs typeface="WODKNF+Poppins-Light"/>
              </a:rPr>
              <a:t> </a:t>
            </a:r>
            <a:r>
              <a:rPr dirty="0" sz="1800">
                <a:solidFill>
                  <a:srgbClr val="595959"/>
                </a:solidFill>
                <a:latin typeface="WODKNF+Poppins-Light"/>
                <a:cs typeface="WODKNF+Poppins-Light"/>
              </a:rPr>
              <a:t>1</a:t>
            </a:r>
          </a:p>
          <a:p>
            <a:pPr marL="0" marR="0">
              <a:lnSpc>
                <a:spcPts val="1944"/>
              </a:lnSpc>
              <a:spcBef>
                <a:spcPts val="50"/>
              </a:spcBef>
              <a:spcAft>
                <a:spcPts val="0"/>
              </a:spcAft>
            </a:pPr>
            <a:r>
              <a:rPr dirty="0" sz="1850">
                <a:solidFill>
                  <a:srgbClr val="595959"/>
                </a:solidFill>
                <a:latin typeface="IWVQPI+ArialMT"/>
                <a:cs typeface="IWVQPI+ArialMT"/>
              </a:rPr>
              <a:t>•</a:t>
            </a:r>
            <a:r>
              <a:rPr dirty="0" sz="1850" spc="172">
                <a:solidFill>
                  <a:srgbClr val="595959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595959"/>
                </a:solidFill>
                <a:latin typeface="WODKNF+Poppins-Light"/>
                <a:cs typeface="WODKNF+Poppins-Light"/>
              </a:rPr>
              <a:t>Bullet</a:t>
            </a:r>
            <a:r>
              <a:rPr dirty="0" sz="1800">
                <a:solidFill>
                  <a:srgbClr val="595959"/>
                </a:solidFill>
                <a:latin typeface="WODKNF+Poppins-Light"/>
                <a:cs typeface="WODKNF+Poppins-Light"/>
              </a:rPr>
              <a:t> </a:t>
            </a:r>
            <a:r>
              <a:rPr dirty="0" sz="1800">
                <a:solidFill>
                  <a:srgbClr val="595959"/>
                </a:solidFill>
                <a:latin typeface="WODKNF+Poppins-Light"/>
                <a:cs typeface="WODKNF+Poppins-Light"/>
              </a:rPr>
              <a:t>point</a:t>
            </a:r>
            <a:r>
              <a:rPr dirty="0" sz="1800">
                <a:solidFill>
                  <a:srgbClr val="595959"/>
                </a:solidFill>
                <a:latin typeface="WODKNF+Poppins-Light"/>
                <a:cs typeface="WODKNF+Poppins-Light"/>
              </a:rPr>
              <a:t> </a:t>
            </a:r>
            <a:r>
              <a:rPr dirty="0" sz="1800">
                <a:solidFill>
                  <a:srgbClr val="595959"/>
                </a:solidFill>
                <a:latin typeface="WODKNF+Poppins-Light"/>
                <a:cs typeface="WODKNF+Poppins-Light"/>
              </a:rPr>
              <a:t>2</a:t>
            </a:r>
          </a:p>
          <a:p>
            <a:pPr marL="0" marR="0">
              <a:lnSpc>
                <a:spcPts val="1944"/>
              </a:lnSpc>
              <a:spcBef>
                <a:spcPts val="0"/>
              </a:spcBef>
              <a:spcAft>
                <a:spcPts val="0"/>
              </a:spcAft>
            </a:pPr>
            <a:r>
              <a:rPr dirty="0" sz="1850">
                <a:solidFill>
                  <a:srgbClr val="595959"/>
                </a:solidFill>
                <a:latin typeface="IWVQPI+ArialMT"/>
                <a:cs typeface="IWVQPI+ArialMT"/>
              </a:rPr>
              <a:t>•</a:t>
            </a:r>
            <a:r>
              <a:rPr dirty="0" sz="1850" spc="172">
                <a:solidFill>
                  <a:srgbClr val="595959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595959"/>
                </a:solidFill>
                <a:latin typeface="WODKNF+Poppins-Light"/>
                <a:cs typeface="WODKNF+Poppins-Light"/>
              </a:rPr>
              <a:t>Bullet</a:t>
            </a:r>
            <a:r>
              <a:rPr dirty="0" sz="1800">
                <a:solidFill>
                  <a:srgbClr val="595959"/>
                </a:solidFill>
                <a:latin typeface="WODKNF+Poppins-Light"/>
                <a:cs typeface="WODKNF+Poppins-Light"/>
              </a:rPr>
              <a:t> </a:t>
            </a:r>
            <a:r>
              <a:rPr dirty="0" sz="1800">
                <a:solidFill>
                  <a:srgbClr val="595959"/>
                </a:solidFill>
                <a:latin typeface="WODKNF+Poppins-Light"/>
                <a:cs typeface="WODKNF+Poppins-Light"/>
              </a:rPr>
              <a:t>point</a:t>
            </a:r>
            <a:r>
              <a:rPr dirty="0" sz="1800">
                <a:solidFill>
                  <a:srgbClr val="595959"/>
                </a:solidFill>
                <a:latin typeface="WODKNF+Poppins-Light"/>
                <a:cs typeface="WODKNF+Poppins-Light"/>
              </a:rPr>
              <a:t> </a:t>
            </a:r>
            <a:r>
              <a:rPr dirty="0" sz="1800">
                <a:solidFill>
                  <a:srgbClr val="595959"/>
                </a:solidFill>
                <a:latin typeface="WODKNF+Poppins-Light"/>
                <a:cs typeface="WODKNF+Poppins-Light"/>
              </a:rPr>
              <a:t>3</a:t>
            </a:r>
          </a:p>
          <a:p>
            <a:pPr marL="0" marR="0">
              <a:lnSpc>
                <a:spcPts val="1943"/>
              </a:lnSpc>
              <a:spcBef>
                <a:spcPts val="50"/>
              </a:spcBef>
              <a:spcAft>
                <a:spcPts val="0"/>
              </a:spcAft>
            </a:pPr>
            <a:r>
              <a:rPr dirty="0" sz="1850">
                <a:solidFill>
                  <a:srgbClr val="595959"/>
                </a:solidFill>
                <a:latin typeface="IWVQPI+ArialMT"/>
                <a:cs typeface="IWVQPI+ArialMT"/>
              </a:rPr>
              <a:t>•</a:t>
            </a:r>
            <a:r>
              <a:rPr dirty="0" sz="1850" spc="172">
                <a:solidFill>
                  <a:srgbClr val="595959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595959"/>
                </a:solidFill>
                <a:latin typeface="WODKNF+Poppins-Light"/>
                <a:cs typeface="WODKNF+Poppins-Light"/>
              </a:rPr>
              <a:t>Bullet</a:t>
            </a:r>
            <a:r>
              <a:rPr dirty="0" sz="1800">
                <a:solidFill>
                  <a:srgbClr val="595959"/>
                </a:solidFill>
                <a:latin typeface="WODKNF+Poppins-Light"/>
                <a:cs typeface="WODKNF+Poppins-Light"/>
              </a:rPr>
              <a:t> </a:t>
            </a:r>
            <a:r>
              <a:rPr dirty="0" sz="1800">
                <a:solidFill>
                  <a:srgbClr val="595959"/>
                </a:solidFill>
                <a:latin typeface="WODKNF+Poppins-Light"/>
                <a:cs typeface="WODKNF+Poppins-Light"/>
              </a:rPr>
              <a:t>point</a:t>
            </a:r>
            <a:r>
              <a:rPr dirty="0" sz="1800">
                <a:solidFill>
                  <a:srgbClr val="595959"/>
                </a:solidFill>
                <a:latin typeface="WODKNF+Poppins-Light"/>
                <a:cs typeface="WODKNF+Poppins-Light"/>
              </a:rPr>
              <a:t> </a:t>
            </a:r>
            <a:r>
              <a:rPr dirty="0" sz="1800">
                <a:solidFill>
                  <a:srgbClr val="595959"/>
                </a:solidFill>
                <a:latin typeface="WODKNF+Poppins-Light"/>
                <a:cs typeface="WODKNF+Poppins-Light"/>
              </a:rPr>
              <a:t>4</a:t>
            </a:r>
          </a:p>
          <a:p>
            <a:pPr marL="0" marR="0">
              <a:lnSpc>
                <a:spcPts val="1944"/>
              </a:lnSpc>
              <a:spcBef>
                <a:spcPts val="0"/>
              </a:spcBef>
              <a:spcAft>
                <a:spcPts val="0"/>
              </a:spcAft>
            </a:pPr>
            <a:r>
              <a:rPr dirty="0" sz="1850">
                <a:solidFill>
                  <a:srgbClr val="595959"/>
                </a:solidFill>
                <a:latin typeface="IWVQPI+ArialMT"/>
                <a:cs typeface="IWVQPI+ArialMT"/>
              </a:rPr>
              <a:t>•</a:t>
            </a:r>
            <a:r>
              <a:rPr dirty="0" sz="1850" spc="172">
                <a:solidFill>
                  <a:srgbClr val="595959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595959"/>
                </a:solidFill>
                <a:latin typeface="WODKNF+Poppins-Light"/>
                <a:cs typeface="WODKNF+Poppins-Light"/>
              </a:rPr>
              <a:t>Bullet</a:t>
            </a:r>
            <a:r>
              <a:rPr dirty="0" sz="1800">
                <a:solidFill>
                  <a:srgbClr val="595959"/>
                </a:solidFill>
                <a:latin typeface="WODKNF+Poppins-Light"/>
                <a:cs typeface="WODKNF+Poppins-Light"/>
              </a:rPr>
              <a:t> </a:t>
            </a:r>
            <a:r>
              <a:rPr dirty="0" sz="1800">
                <a:solidFill>
                  <a:srgbClr val="595959"/>
                </a:solidFill>
                <a:latin typeface="WODKNF+Poppins-Light"/>
                <a:cs typeface="WODKNF+Poppins-Light"/>
              </a:rPr>
              <a:t>point</a:t>
            </a:r>
            <a:r>
              <a:rPr dirty="0" sz="1800">
                <a:solidFill>
                  <a:srgbClr val="595959"/>
                </a:solidFill>
                <a:latin typeface="WODKNF+Poppins-Light"/>
                <a:cs typeface="WODKNF+Poppins-Light"/>
              </a:rPr>
              <a:t> </a:t>
            </a:r>
            <a:r>
              <a:rPr dirty="0" sz="1800">
                <a:solidFill>
                  <a:srgbClr val="595959"/>
                </a:solidFill>
                <a:latin typeface="WODKNF+Poppins-Light"/>
                <a:cs typeface="WODKNF+Poppins-Light"/>
              </a:rPr>
              <a:t>5</a:t>
            </a:r>
          </a:p>
          <a:p>
            <a:pPr marL="0" marR="0">
              <a:lnSpc>
                <a:spcPts val="1943"/>
              </a:lnSpc>
              <a:spcBef>
                <a:spcPts val="0"/>
              </a:spcBef>
              <a:spcAft>
                <a:spcPts val="0"/>
              </a:spcAft>
            </a:pPr>
            <a:r>
              <a:rPr dirty="0" sz="1850">
                <a:solidFill>
                  <a:srgbClr val="595959"/>
                </a:solidFill>
                <a:latin typeface="IWVQPI+ArialMT"/>
                <a:cs typeface="IWVQPI+ArialMT"/>
              </a:rPr>
              <a:t>•</a:t>
            </a:r>
            <a:r>
              <a:rPr dirty="0" sz="1850" spc="172">
                <a:solidFill>
                  <a:srgbClr val="595959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595959"/>
                </a:solidFill>
                <a:latin typeface="WODKNF+Poppins-Light"/>
                <a:cs typeface="WODKNF+Poppins-Light"/>
              </a:rPr>
              <a:t>Bullet</a:t>
            </a:r>
            <a:r>
              <a:rPr dirty="0" sz="1800">
                <a:solidFill>
                  <a:srgbClr val="595959"/>
                </a:solidFill>
                <a:latin typeface="WODKNF+Poppins-Light"/>
                <a:cs typeface="WODKNF+Poppins-Light"/>
              </a:rPr>
              <a:t> </a:t>
            </a:r>
            <a:r>
              <a:rPr dirty="0" sz="1800">
                <a:solidFill>
                  <a:srgbClr val="595959"/>
                </a:solidFill>
                <a:latin typeface="WODKNF+Poppins-Light"/>
                <a:cs typeface="WODKNF+Poppins-Light"/>
              </a:rPr>
              <a:t>point</a:t>
            </a:r>
            <a:r>
              <a:rPr dirty="0" sz="1800">
                <a:solidFill>
                  <a:srgbClr val="595959"/>
                </a:solidFill>
                <a:latin typeface="WODKNF+Poppins-Light"/>
                <a:cs typeface="WODKNF+Poppins-Light"/>
              </a:rPr>
              <a:t> </a:t>
            </a:r>
            <a:r>
              <a:rPr dirty="0" sz="1800">
                <a:solidFill>
                  <a:srgbClr val="595959"/>
                </a:solidFill>
                <a:latin typeface="WODKNF+Poppins-Light"/>
                <a:cs typeface="WODKNF+Poppins-Light"/>
              </a:rPr>
              <a:t>6</a:t>
            </a:r>
          </a:p>
        </p:txBody>
      </p:sp>
    </p:spTree>
  </p:cSld>
  <p:clrMapOvr>
    <a:masterClrMapping/>
  </p:clrMapOvr>
</p:sld>
</file>

<file path=ppt/slides/slide8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18288000" cy="102870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1433565" y="1601491"/>
            <a:ext cx="2694279" cy="132587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5040"/>
              </a:lnSpc>
              <a:spcBef>
                <a:spcPts val="0"/>
              </a:spcBef>
              <a:spcAft>
                <a:spcPts val="0"/>
              </a:spcAft>
            </a:pPr>
            <a:r>
              <a:rPr dirty="0" sz="3600">
                <a:solidFill>
                  <a:srgbClr val="2b2d85"/>
                </a:solidFill>
                <a:latin typeface="WODKNF+Poppins-Light"/>
                <a:cs typeface="WODKNF+Poppins-Light"/>
              </a:rPr>
              <a:t>Slide</a:t>
            </a:r>
            <a:r>
              <a:rPr dirty="0" sz="3600">
                <a:solidFill>
                  <a:srgbClr val="2b2d85"/>
                </a:solidFill>
                <a:latin typeface="WODKNF+Poppins-Light"/>
                <a:cs typeface="WODKNF+Poppins-Light"/>
              </a:rPr>
              <a:t> </a:t>
            </a:r>
            <a:r>
              <a:rPr dirty="0" sz="3600">
                <a:solidFill>
                  <a:srgbClr val="2b2d85"/>
                </a:solidFill>
                <a:latin typeface="WODKNF+Poppins-Light"/>
                <a:cs typeface="WODKNF+Poppins-Light"/>
              </a:rPr>
              <a:t>title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1433565" y="2781390"/>
            <a:ext cx="1683181" cy="66293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520"/>
              </a:lnSpc>
              <a:spcBef>
                <a:spcPts val="0"/>
              </a:spcBef>
              <a:spcAft>
                <a:spcPts val="0"/>
              </a:spcAft>
            </a:pPr>
            <a:r>
              <a:rPr dirty="0" sz="1800">
                <a:solidFill>
                  <a:srgbClr val="595959"/>
                </a:solidFill>
                <a:latin typeface="WODKNF+Poppins-Light"/>
                <a:cs typeface="WODKNF+Poppins-Light"/>
              </a:rPr>
              <a:t>Sample</a:t>
            </a:r>
            <a:r>
              <a:rPr dirty="0" sz="1800">
                <a:solidFill>
                  <a:srgbClr val="595959"/>
                </a:solidFill>
                <a:latin typeface="WODKNF+Poppins-Light"/>
                <a:cs typeface="WODKNF+Poppins-Light"/>
              </a:rPr>
              <a:t> </a:t>
            </a:r>
            <a:r>
              <a:rPr dirty="0" sz="1800">
                <a:solidFill>
                  <a:srgbClr val="595959"/>
                </a:solidFill>
                <a:latin typeface="WODKNF+Poppins-Light"/>
                <a:cs typeface="WODKNF+Poppins-Light"/>
              </a:rPr>
              <a:t>text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2598542" y="4058827"/>
            <a:ext cx="1827580" cy="88392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3359"/>
              </a:lnSpc>
              <a:spcBef>
                <a:spcPts val="0"/>
              </a:spcBef>
              <a:spcAft>
                <a:spcPts val="0"/>
              </a:spcAft>
            </a:pPr>
            <a:r>
              <a:rPr dirty="0" sz="2400">
                <a:solidFill>
                  <a:srgbClr val="ffffff"/>
                </a:solidFill>
                <a:latin typeface="WODKNF+Poppins-Light"/>
                <a:cs typeface="WODKNF+Poppins-Light"/>
              </a:rPr>
              <a:t>Column</a:t>
            </a:r>
            <a:r>
              <a:rPr dirty="0" sz="2400">
                <a:solidFill>
                  <a:srgbClr val="ffffff"/>
                </a:solidFill>
                <a:latin typeface="WODKNF+Poppins-Light"/>
                <a:cs typeface="WODKNF+Poppins-Light"/>
              </a:rPr>
              <a:t> </a:t>
            </a:r>
            <a:r>
              <a:rPr dirty="0" sz="2400">
                <a:solidFill>
                  <a:srgbClr val="ffffff"/>
                </a:solidFill>
                <a:latin typeface="WODKNF+Poppins-Light"/>
                <a:cs typeface="WODKNF+Poppins-Light"/>
              </a:rPr>
              <a:t>1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5930175" y="4058827"/>
            <a:ext cx="1912925" cy="88392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3359"/>
              </a:lnSpc>
              <a:spcBef>
                <a:spcPts val="0"/>
              </a:spcBef>
              <a:spcAft>
                <a:spcPts val="0"/>
              </a:spcAft>
            </a:pPr>
            <a:r>
              <a:rPr dirty="0" sz="2400">
                <a:solidFill>
                  <a:srgbClr val="ffffff"/>
                </a:solidFill>
                <a:latin typeface="WODKNF+Poppins-Light"/>
                <a:cs typeface="WODKNF+Poppins-Light"/>
              </a:rPr>
              <a:t>Column</a:t>
            </a:r>
            <a:r>
              <a:rPr dirty="0" sz="2400">
                <a:solidFill>
                  <a:srgbClr val="ffffff"/>
                </a:solidFill>
                <a:latin typeface="WODKNF+Poppins-Light"/>
                <a:cs typeface="WODKNF+Poppins-Light"/>
              </a:rPr>
              <a:t> </a:t>
            </a:r>
            <a:r>
              <a:rPr dirty="0" sz="2400">
                <a:solidFill>
                  <a:srgbClr val="ffffff"/>
                </a:solidFill>
                <a:latin typeface="WODKNF+Poppins-Light"/>
                <a:cs typeface="WODKNF+Poppins-Light"/>
              </a:rPr>
              <a:t>2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8966456" y="4058827"/>
            <a:ext cx="1916886" cy="88392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3359"/>
              </a:lnSpc>
              <a:spcBef>
                <a:spcPts val="0"/>
              </a:spcBef>
              <a:spcAft>
                <a:spcPts val="0"/>
              </a:spcAft>
            </a:pPr>
            <a:r>
              <a:rPr dirty="0" sz="2400">
                <a:solidFill>
                  <a:srgbClr val="ffffff"/>
                </a:solidFill>
                <a:latin typeface="WODKNF+Poppins-Light"/>
                <a:cs typeface="WODKNF+Poppins-Light"/>
              </a:rPr>
              <a:t>Column</a:t>
            </a:r>
            <a:r>
              <a:rPr dirty="0" sz="2400">
                <a:solidFill>
                  <a:srgbClr val="ffffff"/>
                </a:solidFill>
                <a:latin typeface="WODKNF+Poppins-Light"/>
                <a:cs typeface="WODKNF+Poppins-Light"/>
              </a:rPr>
              <a:t> </a:t>
            </a:r>
            <a:r>
              <a:rPr dirty="0" sz="2400">
                <a:solidFill>
                  <a:srgbClr val="ffffff"/>
                </a:solidFill>
                <a:latin typeface="WODKNF+Poppins-Light"/>
                <a:cs typeface="WODKNF+Poppins-Light"/>
              </a:rPr>
              <a:t>3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11814459" y="4058827"/>
            <a:ext cx="1925423" cy="88392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3359"/>
              </a:lnSpc>
              <a:spcBef>
                <a:spcPts val="0"/>
              </a:spcBef>
              <a:spcAft>
                <a:spcPts val="0"/>
              </a:spcAft>
            </a:pPr>
            <a:r>
              <a:rPr dirty="0" sz="2400">
                <a:solidFill>
                  <a:srgbClr val="ffffff"/>
                </a:solidFill>
                <a:latin typeface="WODKNF+Poppins-Light"/>
                <a:cs typeface="WODKNF+Poppins-Light"/>
              </a:rPr>
              <a:t>Column</a:t>
            </a:r>
            <a:r>
              <a:rPr dirty="0" sz="2400">
                <a:solidFill>
                  <a:srgbClr val="ffffff"/>
                </a:solidFill>
                <a:latin typeface="WODKNF+Poppins-Light"/>
                <a:cs typeface="WODKNF+Poppins-Light"/>
              </a:rPr>
              <a:t> </a:t>
            </a:r>
            <a:r>
              <a:rPr dirty="0" sz="2400">
                <a:solidFill>
                  <a:srgbClr val="ffffff"/>
                </a:solidFill>
                <a:latin typeface="WODKNF+Poppins-Light"/>
                <a:cs typeface="WODKNF+Poppins-Light"/>
              </a:rPr>
              <a:t>4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14548442" y="4058827"/>
            <a:ext cx="1926640" cy="88392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3359"/>
              </a:lnSpc>
              <a:spcBef>
                <a:spcPts val="0"/>
              </a:spcBef>
              <a:spcAft>
                <a:spcPts val="0"/>
              </a:spcAft>
            </a:pPr>
            <a:r>
              <a:rPr dirty="0" sz="2400">
                <a:solidFill>
                  <a:srgbClr val="ffffff"/>
                </a:solidFill>
                <a:latin typeface="WODKNF+Poppins-Light"/>
                <a:cs typeface="WODKNF+Poppins-Light"/>
              </a:rPr>
              <a:t>Column</a:t>
            </a:r>
            <a:r>
              <a:rPr dirty="0" sz="2400">
                <a:solidFill>
                  <a:srgbClr val="ffffff"/>
                </a:solidFill>
                <a:latin typeface="WODKNF+Poppins-Light"/>
                <a:cs typeface="WODKNF+Poppins-Light"/>
              </a:rPr>
              <a:t> </a:t>
            </a:r>
            <a:r>
              <a:rPr dirty="0" sz="2400">
                <a:solidFill>
                  <a:srgbClr val="ffffff"/>
                </a:solidFill>
                <a:latin typeface="WODKNF+Poppins-Light"/>
                <a:cs typeface="WODKNF+Poppins-Light"/>
              </a:rPr>
              <a:t>5</a:t>
            </a:r>
          </a:p>
        </p:txBody>
      </p:sp>
      <p:sp>
        <p:nvSpPr>
          <p:cNvPr id="10" name="object 10"/>
          <p:cNvSpPr txBox="1"/>
          <p:nvPr/>
        </p:nvSpPr>
        <p:spPr>
          <a:xfrm>
            <a:off x="3033517" y="4983527"/>
            <a:ext cx="853135" cy="164175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520"/>
              </a:lnSpc>
              <a:spcBef>
                <a:spcPts val="0"/>
              </a:spcBef>
              <a:spcAft>
                <a:spcPts val="0"/>
              </a:spcAft>
            </a:pPr>
            <a:r>
              <a:rPr dirty="0" sz="1800">
                <a:solidFill>
                  <a:srgbClr val="000000"/>
                </a:solidFill>
                <a:latin typeface="WODKNF+Poppins-Light"/>
                <a:cs typeface="WODKNF+Poppins-Light"/>
              </a:rPr>
              <a:t>ꢀText</a:t>
            </a:r>
          </a:p>
          <a:p>
            <a:pPr marL="30172" marR="0">
              <a:lnSpc>
                <a:spcPts val="2520"/>
              </a:lnSpc>
              <a:spcBef>
                <a:spcPts val="5187"/>
              </a:spcBef>
              <a:spcAft>
                <a:spcPts val="0"/>
              </a:spcAft>
            </a:pPr>
            <a:r>
              <a:rPr dirty="0" sz="1800">
                <a:solidFill>
                  <a:srgbClr val="000000"/>
                </a:solidFill>
                <a:latin typeface="WODKNF+Poppins-Light"/>
                <a:cs typeface="WODKNF+Poppins-Light"/>
              </a:rPr>
              <a:t>Text</a:t>
            </a:r>
          </a:p>
        </p:txBody>
      </p:sp>
      <p:sp>
        <p:nvSpPr>
          <p:cNvPr id="11" name="object 11"/>
          <p:cNvSpPr txBox="1"/>
          <p:nvPr/>
        </p:nvSpPr>
        <p:spPr>
          <a:xfrm>
            <a:off x="3063690" y="6941320"/>
            <a:ext cx="790498" cy="1529163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520"/>
              </a:lnSpc>
              <a:spcBef>
                <a:spcPts val="0"/>
              </a:spcBef>
              <a:spcAft>
                <a:spcPts val="0"/>
              </a:spcAft>
            </a:pPr>
            <a:r>
              <a:rPr dirty="0" sz="1800">
                <a:solidFill>
                  <a:srgbClr val="000000"/>
                </a:solidFill>
                <a:latin typeface="WODKNF+Poppins-Light"/>
                <a:cs typeface="WODKNF+Poppins-Light"/>
              </a:rPr>
              <a:t>Text</a:t>
            </a:r>
          </a:p>
          <a:p>
            <a:pPr marL="0" marR="0">
              <a:lnSpc>
                <a:spcPts val="2520"/>
              </a:lnSpc>
              <a:spcBef>
                <a:spcPts val="4300"/>
              </a:spcBef>
              <a:spcAft>
                <a:spcPts val="0"/>
              </a:spcAft>
            </a:pPr>
            <a:r>
              <a:rPr dirty="0" sz="1800">
                <a:solidFill>
                  <a:srgbClr val="000000"/>
                </a:solidFill>
                <a:latin typeface="WODKNF+Poppins-Light"/>
                <a:cs typeface="WODKNF+Poppins-Light"/>
              </a:rPr>
              <a:t>Text</a:t>
            </a:r>
          </a:p>
        </p:txBody>
      </p:sp>
      <p:sp>
        <p:nvSpPr>
          <p:cNvPr id="12" name="object 12"/>
          <p:cNvSpPr txBox="1"/>
          <p:nvPr/>
        </p:nvSpPr>
        <p:spPr>
          <a:xfrm>
            <a:off x="628888" y="9057112"/>
            <a:ext cx="3993299" cy="77343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940"/>
              </a:lnSpc>
              <a:spcBef>
                <a:spcPts val="0"/>
              </a:spcBef>
              <a:spcAft>
                <a:spcPts val="0"/>
              </a:spcAft>
            </a:pPr>
            <a:r>
              <a:rPr dirty="0" sz="2100">
                <a:solidFill>
                  <a:srgbClr val="595959"/>
                </a:solidFill>
                <a:latin typeface="WODKNF+Poppins-Light"/>
                <a:cs typeface="WODKNF+Poppins-Light"/>
              </a:rPr>
              <a:t>Sample</a:t>
            </a:r>
            <a:r>
              <a:rPr dirty="0" sz="2100">
                <a:solidFill>
                  <a:srgbClr val="595959"/>
                </a:solidFill>
                <a:latin typeface="WODKNF+Poppins-Light"/>
                <a:cs typeface="WODKNF+Poppins-Light"/>
              </a:rPr>
              <a:t> </a:t>
            </a:r>
            <a:r>
              <a:rPr dirty="0" sz="2100">
                <a:solidFill>
                  <a:srgbClr val="595959"/>
                </a:solidFill>
                <a:latin typeface="WODKNF+Poppins-Light"/>
                <a:cs typeface="WODKNF+Poppins-Light"/>
              </a:rPr>
              <a:t>text</a:t>
            </a:r>
            <a:r>
              <a:rPr dirty="0" sz="2100">
                <a:solidFill>
                  <a:srgbClr val="595959"/>
                </a:solidFill>
                <a:latin typeface="WODKNF+Poppins-Light"/>
                <a:cs typeface="WODKNF+Poppins-Light"/>
              </a:rPr>
              <a:t> </a:t>
            </a:r>
            <a:r>
              <a:rPr dirty="0" sz="2100">
                <a:solidFill>
                  <a:srgbClr val="595959"/>
                </a:solidFill>
                <a:latin typeface="WODKNF+Poppins-Light"/>
                <a:cs typeface="WODKNF+Poppins-Light"/>
              </a:rPr>
              <a:t>at</a:t>
            </a:r>
            <a:r>
              <a:rPr dirty="0" sz="2100">
                <a:solidFill>
                  <a:srgbClr val="595959"/>
                </a:solidFill>
                <a:latin typeface="WODKNF+Poppins-Light"/>
                <a:cs typeface="WODKNF+Poppins-Light"/>
              </a:rPr>
              <a:t> </a:t>
            </a:r>
            <a:r>
              <a:rPr dirty="0" sz="2100">
                <a:solidFill>
                  <a:srgbClr val="595959"/>
                </a:solidFill>
                <a:latin typeface="WODKNF+Poppins-Light"/>
                <a:cs typeface="WODKNF+Poppins-Light"/>
              </a:rPr>
              <a:t>the</a:t>
            </a:r>
            <a:r>
              <a:rPr dirty="0" sz="2100">
                <a:solidFill>
                  <a:srgbClr val="595959"/>
                </a:solidFill>
                <a:latin typeface="WODKNF+Poppins-Light"/>
                <a:cs typeface="WODKNF+Poppins-Light"/>
              </a:rPr>
              <a:t> </a:t>
            </a:r>
            <a:r>
              <a:rPr dirty="0" sz="2100">
                <a:solidFill>
                  <a:srgbClr val="595959"/>
                </a:solidFill>
                <a:latin typeface="WODKNF+Poppins-Light"/>
                <a:cs typeface="WODKNF+Poppins-Light"/>
              </a:rPr>
              <a:t>bottom</a:t>
            </a:r>
          </a:p>
        </p:txBody>
      </p:sp>
    </p:spTree>
  </p:cSld>
  <p:clrMapOvr>
    <a:masterClrMapping/>
  </p:clrMapOvr>
</p:sld>
</file>

<file path=ppt/slides/slide9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18288000" cy="102870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1433565" y="1601491"/>
            <a:ext cx="2694279" cy="132587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5040"/>
              </a:lnSpc>
              <a:spcBef>
                <a:spcPts val="0"/>
              </a:spcBef>
              <a:spcAft>
                <a:spcPts val="0"/>
              </a:spcAft>
            </a:pPr>
            <a:r>
              <a:rPr dirty="0" sz="3600">
                <a:solidFill>
                  <a:srgbClr val="2b2d85"/>
                </a:solidFill>
                <a:latin typeface="WODKNF+Poppins-Light"/>
                <a:cs typeface="WODKNF+Poppins-Light"/>
              </a:rPr>
              <a:t>Slide</a:t>
            </a:r>
            <a:r>
              <a:rPr dirty="0" sz="3600">
                <a:solidFill>
                  <a:srgbClr val="2b2d85"/>
                </a:solidFill>
                <a:latin typeface="WODKNF+Poppins-Light"/>
                <a:cs typeface="WODKNF+Poppins-Light"/>
              </a:rPr>
              <a:t> </a:t>
            </a:r>
            <a:r>
              <a:rPr dirty="0" sz="3600">
                <a:solidFill>
                  <a:srgbClr val="2b2d85"/>
                </a:solidFill>
                <a:latin typeface="WODKNF+Poppins-Light"/>
                <a:cs typeface="WODKNF+Poppins-Light"/>
              </a:rPr>
              <a:t>title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1433565" y="2781391"/>
            <a:ext cx="6992086" cy="230885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520"/>
              </a:lnSpc>
              <a:spcBef>
                <a:spcPts val="0"/>
              </a:spcBef>
              <a:spcAft>
                <a:spcPts val="0"/>
              </a:spcAft>
            </a:pPr>
            <a:r>
              <a:rPr dirty="0" sz="1800">
                <a:solidFill>
                  <a:srgbClr val="595959"/>
                </a:solidFill>
                <a:latin typeface="WODKNF+Poppins-Light"/>
                <a:cs typeface="WODKNF+Poppins-Light"/>
              </a:rPr>
              <a:t>Lorem</a:t>
            </a:r>
            <a:r>
              <a:rPr dirty="0" sz="1800">
                <a:solidFill>
                  <a:srgbClr val="595959"/>
                </a:solidFill>
                <a:latin typeface="WODKNF+Poppins-Light"/>
                <a:cs typeface="WODKNF+Poppins-Light"/>
              </a:rPr>
              <a:t> </a:t>
            </a:r>
            <a:r>
              <a:rPr dirty="0" sz="1800">
                <a:solidFill>
                  <a:srgbClr val="595959"/>
                </a:solidFill>
                <a:latin typeface="WODKNF+Poppins-Light"/>
                <a:cs typeface="WODKNF+Poppins-Light"/>
              </a:rPr>
              <a:t>Ipsumꢀis</a:t>
            </a:r>
            <a:r>
              <a:rPr dirty="0" sz="1800">
                <a:solidFill>
                  <a:srgbClr val="595959"/>
                </a:solidFill>
                <a:latin typeface="WODKNF+Poppins-Light"/>
                <a:cs typeface="WODKNF+Poppins-Light"/>
              </a:rPr>
              <a:t> </a:t>
            </a:r>
            <a:r>
              <a:rPr dirty="0" sz="1800">
                <a:solidFill>
                  <a:srgbClr val="595959"/>
                </a:solidFill>
                <a:latin typeface="WODKNF+Poppins-Light"/>
                <a:cs typeface="WODKNF+Poppins-Light"/>
              </a:rPr>
              <a:t>simply</a:t>
            </a:r>
            <a:r>
              <a:rPr dirty="0" sz="1800">
                <a:solidFill>
                  <a:srgbClr val="595959"/>
                </a:solidFill>
                <a:latin typeface="WODKNF+Poppins-Light"/>
                <a:cs typeface="WODKNF+Poppins-Light"/>
              </a:rPr>
              <a:t> </a:t>
            </a:r>
            <a:r>
              <a:rPr dirty="0" sz="1800">
                <a:solidFill>
                  <a:srgbClr val="595959"/>
                </a:solidFill>
                <a:latin typeface="WODKNF+Poppins-Light"/>
                <a:cs typeface="WODKNF+Poppins-Light"/>
              </a:rPr>
              <a:t>dummy</a:t>
            </a:r>
            <a:r>
              <a:rPr dirty="0" sz="1800">
                <a:solidFill>
                  <a:srgbClr val="595959"/>
                </a:solidFill>
                <a:latin typeface="WODKNF+Poppins-Light"/>
                <a:cs typeface="WODKNF+Poppins-Light"/>
              </a:rPr>
              <a:t> </a:t>
            </a:r>
            <a:r>
              <a:rPr dirty="0" sz="1800">
                <a:solidFill>
                  <a:srgbClr val="595959"/>
                </a:solidFill>
                <a:latin typeface="WODKNF+Poppins-Light"/>
                <a:cs typeface="WODKNF+Poppins-Light"/>
              </a:rPr>
              <a:t>text</a:t>
            </a:r>
            <a:r>
              <a:rPr dirty="0" sz="1800">
                <a:solidFill>
                  <a:srgbClr val="595959"/>
                </a:solidFill>
                <a:latin typeface="WODKNF+Poppins-Light"/>
                <a:cs typeface="WODKNF+Poppins-Light"/>
              </a:rPr>
              <a:t> </a:t>
            </a:r>
            <a:r>
              <a:rPr dirty="0" sz="1800">
                <a:solidFill>
                  <a:srgbClr val="595959"/>
                </a:solidFill>
                <a:latin typeface="WODKNF+Poppins-Light"/>
                <a:cs typeface="WODKNF+Poppins-Light"/>
              </a:rPr>
              <a:t>of</a:t>
            </a:r>
            <a:r>
              <a:rPr dirty="0" sz="1800">
                <a:solidFill>
                  <a:srgbClr val="595959"/>
                </a:solidFill>
                <a:latin typeface="WODKNF+Poppins-Light"/>
                <a:cs typeface="WODKNF+Poppins-Light"/>
              </a:rPr>
              <a:t> </a:t>
            </a:r>
            <a:r>
              <a:rPr dirty="0" sz="1800">
                <a:solidFill>
                  <a:srgbClr val="595959"/>
                </a:solidFill>
                <a:latin typeface="WODKNF+Poppins-Light"/>
                <a:cs typeface="WODKNF+Poppins-Light"/>
              </a:rPr>
              <a:t>the</a:t>
            </a:r>
            <a:r>
              <a:rPr dirty="0" sz="1800">
                <a:solidFill>
                  <a:srgbClr val="595959"/>
                </a:solidFill>
                <a:latin typeface="WODKNF+Poppins-Light"/>
                <a:cs typeface="WODKNF+Poppins-Light"/>
              </a:rPr>
              <a:t> </a:t>
            </a:r>
            <a:r>
              <a:rPr dirty="0" sz="1800">
                <a:solidFill>
                  <a:srgbClr val="595959"/>
                </a:solidFill>
                <a:latin typeface="WODKNF+Poppins-Light"/>
                <a:cs typeface="WODKNF+Poppins-Light"/>
              </a:rPr>
              <a:t>printing</a:t>
            </a:r>
            <a:r>
              <a:rPr dirty="0" sz="1800">
                <a:solidFill>
                  <a:srgbClr val="595959"/>
                </a:solidFill>
                <a:latin typeface="WODKNF+Poppins-Light"/>
                <a:cs typeface="WODKNF+Poppins-Light"/>
              </a:rPr>
              <a:t> </a:t>
            </a:r>
            <a:r>
              <a:rPr dirty="0" sz="1800">
                <a:solidFill>
                  <a:srgbClr val="595959"/>
                </a:solidFill>
                <a:latin typeface="WODKNF+Poppins-Light"/>
                <a:cs typeface="WODKNF+Poppins-Light"/>
              </a:rPr>
              <a:t>and</a:t>
            </a:r>
          </a:p>
          <a:p>
            <a:pPr marL="0" marR="0">
              <a:lnSpc>
                <a:spcPts val="2159"/>
              </a:lnSpc>
              <a:spcBef>
                <a:spcPts val="0"/>
              </a:spcBef>
              <a:spcAft>
                <a:spcPts val="0"/>
              </a:spcAft>
            </a:pPr>
            <a:r>
              <a:rPr dirty="0" sz="1800">
                <a:solidFill>
                  <a:srgbClr val="595959"/>
                </a:solidFill>
                <a:latin typeface="WODKNF+Poppins-Light"/>
                <a:cs typeface="WODKNF+Poppins-Light"/>
              </a:rPr>
              <a:t>typesetting</a:t>
            </a:r>
            <a:r>
              <a:rPr dirty="0" sz="1800">
                <a:solidFill>
                  <a:srgbClr val="595959"/>
                </a:solidFill>
                <a:latin typeface="WODKNF+Poppins-Light"/>
                <a:cs typeface="WODKNF+Poppins-Light"/>
              </a:rPr>
              <a:t> </a:t>
            </a:r>
            <a:r>
              <a:rPr dirty="0" sz="1800">
                <a:solidFill>
                  <a:srgbClr val="595959"/>
                </a:solidFill>
                <a:latin typeface="WODKNF+Poppins-Light"/>
                <a:cs typeface="WODKNF+Poppins-Light"/>
              </a:rPr>
              <a:t>industry.</a:t>
            </a:r>
            <a:r>
              <a:rPr dirty="0" sz="1800">
                <a:solidFill>
                  <a:srgbClr val="595959"/>
                </a:solidFill>
                <a:latin typeface="WODKNF+Poppins-Light"/>
                <a:cs typeface="WODKNF+Poppins-Light"/>
              </a:rPr>
              <a:t> </a:t>
            </a:r>
            <a:r>
              <a:rPr dirty="0" sz="1800">
                <a:solidFill>
                  <a:srgbClr val="595959"/>
                </a:solidFill>
                <a:latin typeface="WODKNF+Poppins-Light"/>
                <a:cs typeface="WODKNF+Poppins-Light"/>
              </a:rPr>
              <a:t>Lorem</a:t>
            </a:r>
            <a:r>
              <a:rPr dirty="0" sz="1800">
                <a:solidFill>
                  <a:srgbClr val="595959"/>
                </a:solidFill>
                <a:latin typeface="WODKNF+Poppins-Light"/>
                <a:cs typeface="WODKNF+Poppins-Light"/>
              </a:rPr>
              <a:t> </a:t>
            </a:r>
            <a:r>
              <a:rPr dirty="0" sz="1800">
                <a:solidFill>
                  <a:srgbClr val="595959"/>
                </a:solidFill>
                <a:latin typeface="WODKNF+Poppins-Light"/>
                <a:cs typeface="WODKNF+Poppins-Light"/>
              </a:rPr>
              <a:t>Ipsum</a:t>
            </a:r>
            <a:r>
              <a:rPr dirty="0" sz="1800">
                <a:solidFill>
                  <a:srgbClr val="595959"/>
                </a:solidFill>
                <a:latin typeface="WODKNF+Poppins-Light"/>
                <a:cs typeface="WODKNF+Poppins-Light"/>
              </a:rPr>
              <a:t> </a:t>
            </a:r>
            <a:r>
              <a:rPr dirty="0" sz="1800">
                <a:solidFill>
                  <a:srgbClr val="595959"/>
                </a:solidFill>
                <a:latin typeface="WODKNF+Poppins-Light"/>
                <a:cs typeface="WODKNF+Poppins-Light"/>
              </a:rPr>
              <a:t>has</a:t>
            </a:r>
            <a:r>
              <a:rPr dirty="0" sz="1800">
                <a:solidFill>
                  <a:srgbClr val="595959"/>
                </a:solidFill>
                <a:latin typeface="WODKNF+Poppins-Light"/>
                <a:cs typeface="WODKNF+Poppins-Light"/>
              </a:rPr>
              <a:t> </a:t>
            </a:r>
            <a:r>
              <a:rPr dirty="0" sz="1800">
                <a:solidFill>
                  <a:srgbClr val="595959"/>
                </a:solidFill>
                <a:latin typeface="WODKNF+Poppins-Light"/>
                <a:cs typeface="WODKNF+Poppins-Light"/>
              </a:rPr>
              <a:t>been</a:t>
            </a:r>
            <a:r>
              <a:rPr dirty="0" sz="1800">
                <a:solidFill>
                  <a:srgbClr val="595959"/>
                </a:solidFill>
                <a:latin typeface="WODKNF+Poppins-Light"/>
                <a:cs typeface="WODKNF+Poppins-Light"/>
              </a:rPr>
              <a:t> </a:t>
            </a:r>
            <a:r>
              <a:rPr dirty="0" sz="1800">
                <a:solidFill>
                  <a:srgbClr val="595959"/>
                </a:solidFill>
                <a:latin typeface="WODKNF+Poppins-Light"/>
                <a:cs typeface="WODKNF+Poppins-Light"/>
              </a:rPr>
              <a:t>the</a:t>
            </a:r>
          </a:p>
          <a:p>
            <a:pPr marL="0" marR="0">
              <a:lnSpc>
                <a:spcPts val="2160"/>
              </a:lnSpc>
              <a:spcBef>
                <a:spcPts val="0"/>
              </a:spcBef>
              <a:spcAft>
                <a:spcPts val="0"/>
              </a:spcAft>
            </a:pPr>
            <a:r>
              <a:rPr dirty="0" sz="1800">
                <a:solidFill>
                  <a:srgbClr val="595959"/>
                </a:solidFill>
                <a:latin typeface="WODKNF+Poppins-Light"/>
                <a:cs typeface="WODKNF+Poppins-Light"/>
              </a:rPr>
              <a:t>industry's</a:t>
            </a:r>
            <a:r>
              <a:rPr dirty="0" sz="1800">
                <a:solidFill>
                  <a:srgbClr val="595959"/>
                </a:solidFill>
                <a:latin typeface="WODKNF+Poppins-Light"/>
                <a:cs typeface="WODKNF+Poppins-Light"/>
              </a:rPr>
              <a:t> </a:t>
            </a:r>
            <a:r>
              <a:rPr dirty="0" sz="1800">
                <a:solidFill>
                  <a:srgbClr val="595959"/>
                </a:solidFill>
                <a:latin typeface="WODKNF+Poppins-Light"/>
                <a:cs typeface="WODKNF+Poppins-Light"/>
              </a:rPr>
              <a:t>standard</a:t>
            </a:r>
            <a:r>
              <a:rPr dirty="0" sz="1800">
                <a:solidFill>
                  <a:srgbClr val="595959"/>
                </a:solidFill>
                <a:latin typeface="WODKNF+Poppins-Light"/>
                <a:cs typeface="WODKNF+Poppins-Light"/>
              </a:rPr>
              <a:t> </a:t>
            </a:r>
            <a:r>
              <a:rPr dirty="0" sz="1800">
                <a:solidFill>
                  <a:srgbClr val="595959"/>
                </a:solidFill>
                <a:latin typeface="WODKNF+Poppins-Light"/>
                <a:cs typeface="WODKNF+Poppins-Light"/>
              </a:rPr>
              <a:t>dummy</a:t>
            </a:r>
            <a:r>
              <a:rPr dirty="0" sz="1800">
                <a:solidFill>
                  <a:srgbClr val="595959"/>
                </a:solidFill>
                <a:latin typeface="WODKNF+Poppins-Light"/>
                <a:cs typeface="WODKNF+Poppins-Light"/>
              </a:rPr>
              <a:t> </a:t>
            </a:r>
            <a:r>
              <a:rPr dirty="0" sz="1800">
                <a:solidFill>
                  <a:srgbClr val="595959"/>
                </a:solidFill>
                <a:latin typeface="WODKNF+Poppins-Light"/>
                <a:cs typeface="WODKNF+Poppins-Light"/>
              </a:rPr>
              <a:t>text</a:t>
            </a:r>
            <a:r>
              <a:rPr dirty="0" sz="1800">
                <a:solidFill>
                  <a:srgbClr val="595959"/>
                </a:solidFill>
                <a:latin typeface="WODKNF+Poppins-Light"/>
                <a:cs typeface="WODKNF+Poppins-Light"/>
              </a:rPr>
              <a:t> </a:t>
            </a:r>
            <a:r>
              <a:rPr dirty="0" sz="1800">
                <a:solidFill>
                  <a:srgbClr val="595959"/>
                </a:solidFill>
                <a:latin typeface="WODKNF+Poppins-Light"/>
                <a:cs typeface="WODKNF+Poppins-Light"/>
              </a:rPr>
              <a:t>ever</a:t>
            </a:r>
            <a:r>
              <a:rPr dirty="0" sz="1800">
                <a:solidFill>
                  <a:srgbClr val="595959"/>
                </a:solidFill>
                <a:latin typeface="WODKNF+Poppins-Light"/>
                <a:cs typeface="WODKNF+Poppins-Light"/>
              </a:rPr>
              <a:t> </a:t>
            </a:r>
            <a:r>
              <a:rPr dirty="0" sz="1800">
                <a:solidFill>
                  <a:srgbClr val="595959"/>
                </a:solidFill>
                <a:latin typeface="WODKNF+Poppins-Light"/>
                <a:cs typeface="WODKNF+Poppins-Light"/>
              </a:rPr>
              <a:t>since</a:t>
            </a:r>
            <a:r>
              <a:rPr dirty="0" sz="1800">
                <a:solidFill>
                  <a:srgbClr val="595959"/>
                </a:solidFill>
                <a:latin typeface="WODKNF+Poppins-Light"/>
                <a:cs typeface="WODKNF+Poppins-Light"/>
              </a:rPr>
              <a:t> </a:t>
            </a:r>
            <a:r>
              <a:rPr dirty="0" sz="1800">
                <a:solidFill>
                  <a:srgbClr val="595959"/>
                </a:solidFill>
                <a:latin typeface="WODKNF+Poppins-Light"/>
                <a:cs typeface="WODKNF+Poppins-Light"/>
              </a:rPr>
              <a:t>the</a:t>
            </a:r>
            <a:r>
              <a:rPr dirty="0" sz="1800">
                <a:solidFill>
                  <a:srgbClr val="595959"/>
                </a:solidFill>
                <a:latin typeface="WODKNF+Poppins-Light"/>
                <a:cs typeface="WODKNF+Poppins-Light"/>
              </a:rPr>
              <a:t> </a:t>
            </a:r>
            <a:r>
              <a:rPr dirty="0" sz="1800">
                <a:solidFill>
                  <a:srgbClr val="595959"/>
                </a:solidFill>
                <a:latin typeface="WODKNF+Poppins-Light"/>
                <a:cs typeface="WODKNF+Poppins-Light"/>
              </a:rPr>
              <a:t>1500s,</a:t>
            </a:r>
          </a:p>
          <a:p>
            <a:pPr marL="0" marR="0">
              <a:lnSpc>
                <a:spcPts val="2159"/>
              </a:lnSpc>
              <a:spcBef>
                <a:spcPts val="0"/>
              </a:spcBef>
              <a:spcAft>
                <a:spcPts val="0"/>
              </a:spcAft>
            </a:pPr>
            <a:r>
              <a:rPr dirty="0" sz="1800">
                <a:solidFill>
                  <a:srgbClr val="595959"/>
                </a:solidFill>
                <a:latin typeface="WODKNF+Poppins-Light"/>
                <a:cs typeface="WODKNF+Poppins-Light"/>
              </a:rPr>
              <a:t>when</a:t>
            </a:r>
            <a:r>
              <a:rPr dirty="0" sz="1800">
                <a:solidFill>
                  <a:srgbClr val="595959"/>
                </a:solidFill>
                <a:latin typeface="WODKNF+Poppins-Light"/>
                <a:cs typeface="WODKNF+Poppins-Light"/>
              </a:rPr>
              <a:t> </a:t>
            </a:r>
            <a:r>
              <a:rPr dirty="0" sz="1800">
                <a:solidFill>
                  <a:srgbClr val="595959"/>
                </a:solidFill>
                <a:latin typeface="WODKNF+Poppins-Light"/>
                <a:cs typeface="WODKNF+Poppins-Light"/>
              </a:rPr>
              <a:t>an</a:t>
            </a:r>
            <a:r>
              <a:rPr dirty="0" sz="1800">
                <a:solidFill>
                  <a:srgbClr val="595959"/>
                </a:solidFill>
                <a:latin typeface="WODKNF+Poppins-Light"/>
                <a:cs typeface="WODKNF+Poppins-Light"/>
              </a:rPr>
              <a:t> </a:t>
            </a:r>
            <a:r>
              <a:rPr dirty="0" sz="1800">
                <a:solidFill>
                  <a:srgbClr val="595959"/>
                </a:solidFill>
                <a:latin typeface="WODKNF+Poppins-Light"/>
                <a:cs typeface="WODKNF+Poppins-Light"/>
              </a:rPr>
              <a:t>unknown</a:t>
            </a:r>
            <a:r>
              <a:rPr dirty="0" sz="1800">
                <a:solidFill>
                  <a:srgbClr val="595959"/>
                </a:solidFill>
                <a:latin typeface="WODKNF+Poppins-Light"/>
                <a:cs typeface="WODKNF+Poppins-Light"/>
              </a:rPr>
              <a:t> </a:t>
            </a:r>
            <a:r>
              <a:rPr dirty="0" sz="1800">
                <a:solidFill>
                  <a:srgbClr val="595959"/>
                </a:solidFill>
                <a:latin typeface="WODKNF+Poppins-Light"/>
                <a:cs typeface="WODKNF+Poppins-Light"/>
              </a:rPr>
              <a:t>printer</a:t>
            </a:r>
            <a:r>
              <a:rPr dirty="0" sz="1800">
                <a:solidFill>
                  <a:srgbClr val="595959"/>
                </a:solidFill>
                <a:latin typeface="WODKNF+Poppins-Light"/>
                <a:cs typeface="WODKNF+Poppins-Light"/>
              </a:rPr>
              <a:t> </a:t>
            </a:r>
            <a:r>
              <a:rPr dirty="0" sz="1800">
                <a:solidFill>
                  <a:srgbClr val="595959"/>
                </a:solidFill>
                <a:latin typeface="WODKNF+Poppins-Light"/>
                <a:cs typeface="WODKNF+Poppins-Light"/>
              </a:rPr>
              <a:t>took</a:t>
            </a:r>
            <a:r>
              <a:rPr dirty="0" sz="1800">
                <a:solidFill>
                  <a:srgbClr val="595959"/>
                </a:solidFill>
                <a:latin typeface="WODKNF+Poppins-Light"/>
                <a:cs typeface="WODKNF+Poppins-Light"/>
              </a:rPr>
              <a:t> </a:t>
            </a:r>
            <a:r>
              <a:rPr dirty="0" sz="1800">
                <a:solidFill>
                  <a:srgbClr val="595959"/>
                </a:solidFill>
                <a:latin typeface="WODKNF+Poppins-Light"/>
                <a:cs typeface="WODKNF+Poppins-Light"/>
              </a:rPr>
              <a:t>a</a:t>
            </a:r>
            <a:r>
              <a:rPr dirty="0" sz="1800">
                <a:solidFill>
                  <a:srgbClr val="595959"/>
                </a:solidFill>
                <a:latin typeface="WODKNF+Poppins-Light"/>
                <a:cs typeface="WODKNF+Poppins-Light"/>
              </a:rPr>
              <a:t> </a:t>
            </a:r>
            <a:r>
              <a:rPr dirty="0" sz="1800">
                <a:solidFill>
                  <a:srgbClr val="595959"/>
                </a:solidFill>
                <a:latin typeface="WODKNF+Poppins-Light"/>
                <a:cs typeface="WODKNF+Poppins-Light"/>
              </a:rPr>
              <a:t>galley</a:t>
            </a:r>
            <a:r>
              <a:rPr dirty="0" sz="1800">
                <a:solidFill>
                  <a:srgbClr val="595959"/>
                </a:solidFill>
                <a:latin typeface="WODKNF+Poppins-Light"/>
                <a:cs typeface="WODKNF+Poppins-Light"/>
              </a:rPr>
              <a:t> </a:t>
            </a:r>
            <a:r>
              <a:rPr dirty="0" sz="1800">
                <a:solidFill>
                  <a:srgbClr val="595959"/>
                </a:solidFill>
                <a:latin typeface="WODKNF+Poppins-Light"/>
                <a:cs typeface="WODKNF+Poppins-Light"/>
              </a:rPr>
              <a:t>of</a:t>
            </a:r>
            <a:r>
              <a:rPr dirty="0" sz="1800">
                <a:solidFill>
                  <a:srgbClr val="595959"/>
                </a:solidFill>
                <a:latin typeface="WODKNF+Poppins-Light"/>
                <a:cs typeface="WODKNF+Poppins-Light"/>
              </a:rPr>
              <a:t> </a:t>
            </a:r>
            <a:r>
              <a:rPr dirty="0" sz="1800">
                <a:solidFill>
                  <a:srgbClr val="595959"/>
                </a:solidFill>
                <a:latin typeface="WODKNF+Poppins-Light"/>
                <a:cs typeface="WODKNF+Poppins-Light"/>
              </a:rPr>
              <a:t>type</a:t>
            </a:r>
            <a:r>
              <a:rPr dirty="0" sz="1800">
                <a:solidFill>
                  <a:srgbClr val="595959"/>
                </a:solidFill>
                <a:latin typeface="WODKNF+Poppins-Light"/>
                <a:cs typeface="WODKNF+Poppins-Light"/>
              </a:rPr>
              <a:t> </a:t>
            </a:r>
            <a:r>
              <a:rPr dirty="0" sz="1800">
                <a:solidFill>
                  <a:srgbClr val="595959"/>
                </a:solidFill>
                <a:latin typeface="WODKNF+Poppins-Light"/>
                <a:cs typeface="WODKNF+Poppins-Light"/>
              </a:rPr>
              <a:t>and</a:t>
            </a:r>
          </a:p>
          <a:p>
            <a:pPr marL="0" marR="0">
              <a:lnSpc>
                <a:spcPts val="2160"/>
              </a:lnSpc>
              <a:spcBef>
                <a:spcPts val="0"/>
              </a:spcBef>
              <a:spcAft>
                <a:spcPts val="0"/>
              </a:spcAft>
            </a:pPr>
            <a:r>
              <a:rPr dirty="0" sz="1800">
                <a:solidFill>
                  <a:srgbClr val="595959"/>
                </a:solidFill>
                <a:latin typeface="WODKNF+Poppins-Light"/>
                <a:cs typeface="WODKNF+Poppins-Light"/>
              </a:rPr>
              <a:t>scrambled</a:t>
            </a:r>
            <a:r>
              <a:rPr dirty="0" sz="1800">
                <a:solidFill>
                  <a:srgbClr val="595959"/>
                </a:solidFill>
                <a:latin typeface="WODKNF+Poppins-Light"/>
                <a:cs typeface="WODKNF+Poppins-Light"/>
              </a:rPr>
              <a:t> </a:t>
            </a:r>
            <a:r>
              <a:rPr dirty="0" sz="1800">
                <a:solidFill>
                  <a:srgbClr val="595959"/>
                </a:solidFill>
                <a:latin typeface="WODKNF+Poppins-Light"/>
                <a:cs typeface="WODKNF+Poppins-Light"/>
              </a:rPr>
              <a:t>it</a:t>
            </a:r>
            <a:r>
              <a:rPr dirty="0" sz="1800">
                <a:solidFill>
                  <a:srgbClr val="595959"/>
                </a:solidFill>
                <a:latin typeface="WODKNF+Poppins-Light"/>
                <a:cs typeface="WODKNF+Poppins-Light"/>
              </a:rPr>
              <a:t> </a:t>
            </a:r>
            <a:r>
              <a:rPr dirty="0" sz="1800">
                <a:solidFill>
                  <a:srgbClr val="595959"/>
                </a:solidFill>
                <a:latin typeface="WODKNF+Poppins-Light"/>
                <a:cs typeface="WODKNF+Poppins-Light"/>
              </a:rPr>
              <a:t>to</a:t>
            </a:r>
            <a:r>
              <a:rPr dirty="0" sz="1800">
                <a:solidFill>
                  <a:srgbClr val="595959"/>
                </a:solidFill>
                <a:latin typeface="WODKNF+Poppins-Light"/>
                <a:cs typeface="WODKNF+Poppins-Light"/>
              </a:rPr>
              <a:t> </a:t>
            </a:r>
            <a:r>
              <a:rPr dirty="0" sz="1800">
                <a:solidFill>
                  <a:srgbClr val="595959"/>
                </a:solidFill>
                <a:latin typeface="WODKNF+Poppins-Light"/>
                <a:cs typeface="WODKNF+Poppins-Light"/>
              </a:rPr>
              <a:t>make</a:t>
            </a:r>
            <a:r>
              <a:rPr dirty="0" sz="1800">
                <a:solidFill>
                  <a:srgbClr val="595959"/>
                </a:solidFill>
                <a:latin typeface="WODKNF+Poppins-Light"/>
                <a:cs typeface="WODKNF+Poppins-Light"/>
              </a:rPr>
              <a:t> </a:t>
            </a:r>
            <a:r>
              <a:rPr dirty="0" sz="1800">
                <a:solidFill>
                  <a:srgbClr val="595959"/>
                </a:solidFill>
                <a:latin typeface="WODKNF+Poppins-Light"/>
                <a:cs typeface="WODKNF+Poppins-Light"/>
              </a:rPr>
              <a:t>a</a:t>
            </a:r>
            <a:r>
              <a:rPr dirty="0" sz="1800">
                <a:solidFill>
                  <a:srgbClr val="595959"/>
                </a:solidFill>
                <a:latin typeface="WODKNF+Poppins-Light"/>
                <a:cs typeface="WODKNF+Poppins-Light"/>
              </a:rPr>
              <a:t> </a:t>
            </a:r>
            <a:r>
              <a:rPr dirty="0" sz="1800">
                <a:solidFill>
                  <a:srgbClr val="595959"/>
                </a:solidFill>
                <a:latin typeface="WODKNF+Poppins-Light"/>
                <a:cs typeface="WODKNF+Poppins-Light"/>
              </a:rPr>
              <a:t>type</a:t>
            </a:r>
            <a:r>
              <a:rPr dirty="0" sz="1800">
                <a:solidFill>
                  <a:srgbClr val="595959"/>
                </a:solidFill>
                <a:latin typeface="WODKNF+Poppins-Light"/>
                <a:cs typeface="WODKNF+Poppins-Light"/>
              </a:rPr>
              <a:t> </a:t>
            </a:r>
            <a:r>
              <a:rPr dirty="0" sz="1800">
                <a:solidFill>
                  <a:srgbClr val="595959"/>
                </a:solidFill>
                <a:latin typeface="WODKNF+Poppins-Light"/>
                <a:cs typeface="WODKNF+Poppins-Light"/>
              </a:rPr>
              <a:t>specimen</a:t>
            </a:r>
            <a:r>
              <a:rPr dirty="0" sz="1800">
                <a:solidFill>
                  <a:srgbClr val="595959"/>
                </a:solidFill>
                <a:latin typeface="WODKNF+Poppins-Light"/>
                <a:cs typeface="WODKNF+Poppins-Light"/>
              </a:rPr>
              <a:t> </a:t>
            </a:r>
            <a:r>
              <a:rPr dirty="0" sz="1800">
                <a:solidFill>
                  <a:srgbClr val="595959"/>
                </a:solidFill>
                <a:latin typeface="WODKNF+Poppins-Light"/>
                <a:cs typeface="WODKNF+Poppins-Light"/>
              </a:rPr>
              <a:t>book.</a:t>
            </a:r>
            <a:r>
              <a:rPr dirty="0" sz="1800">
                <a:solidFill>
                  <a:srgbClr val="595959"/>
                </a:solidFill>
                <a:latin typeface="WODKNF+Poppins-Light"/>
                <a:cs typeface="WODKNF+Poppins-Light"/>
              </a:rPr>
              <a:t> </a:t>
            </a:r>
            <a:r>
              <a:rPr dirty="0" sz="1800">
                <a:solidFill>
                  <a:srgbClr val="595959"/>
                </a:solidFill>
                <a:latin typeface="WODKNF+Poppins-Light"/>
                <a:cs typeface="WODKNF+Poppins-Light"/>
              </a:rPr>
              <a:t>It</a:t>
            </a:r>
            <a:r>
              <a:rPr dirty="0" sz="1800">
                <a:solidFill>
                  <a:srgbClr val="595959"/>
                </a:solidFill>
                <a:latin typeface="WODKNF+Poppins-Light"/>
                <a:cs typeface="WODKNF+Poppins-Light"/>
              </a:rPr>
              <a:t> </a:t>
            </a:r>
            <a:r>
              <a:rPr dirty="0" sz="1800">
                <a:solidFill>
                  <a:srgbClr val="595959"/>
                </a:solidFill>
                <a:latin typeface="WODKNF+Poppins-Light"/>
                <a:cs typeface="WODKNF+Poppins-Light"/>
              </a:rPr>
              <a:t>has</a:t>
            </a:r>
          </a:p>
          <a:p>
            <a:pPr marL="0" marR="0">
              <a:lnSpc>
                <a:spcPts val="2160"/>
              </a:lnSpc>
              <a:spcBef>
                <a:spcPts val="0"/>
              </a:spcBef>
              <a:spcAft>
                <a:spcPts val="0"/>
              </a:spcAft>
            </a:pPr>
            <a:r>
              <a:rPr dirty="0" sz="1800">
                <a:solidFill>
                  <a:srgbClr val="595959"/>
                </a:solidFill>
                <a:latin typeface="WODKNF+Poppins-Light"/>
                <a:cs typeface="WODKNF+Poppins-Light"/>
              </a:rPr>
              <a:t>survived</a:t>
            </a:r>
            <a:r>
              <a:rPr dirty="0" sz="1800">
                <a:solidFill>
                  <a:srgbClr val="595959"/>
                </a:solidFill>
                <a:latin typeface="WODKNF+Poppins-Light"/>
                <a:cs typeface="WODKNF+Poppins-Light"/>
              </a:rPr>
              <a:t> </a:t>
            </a:r>
            <a:r>
              <a:rPr dirty="0" sz="1800">
                <a:solidFill>
                  <a:srgbClr val="595959"/>
                </a:solidFill>
                <a:latin typeface="WODKNF+Poppins-Light"/>
                <a:cs typeface="WODKNF+Poppins-Light"/>
              </a:rPr>
              <a:t>not</a:t>
            </a:r>
            <a:r>
              <a:rPr dirty="0" sz="1800">
                <a:solidFill>
                  <a:srgbClr val="595959"/>
                </a:solidFill>
                <a:latin typeface="WODKNF+Poppins-Light"/>
                <a:cs typeface="WODKNF+Poppins-Light"/>
              </a:rPr>
              <a:t> </a:t>
            </a:r>
            <a:r>
              <a:rPr dirty="0" sz="1800">
                <a:solidFill>
                  <a:srgbClr val="595959"/>
                </a:solidFill>
                <a:latin typeface="WODKNF+Poppins-Light"/>
                <a:cs typeface="WODKNF+Poppins-Light"/>
              </a:rPr>
              <a:t>only</a:t>
            </a:r>
            <a:r>
              <a:rPr dirty="0" sz="1800">
                <a:solidFill>
                  <a:srgbClr val="595959"/>
                </a:solidFill>
                <a:latin typeface="WODKNF+Poppins-Light"/>
                <a:cs typeface="WODKNF+Poppins-Light"/>
              </a:rPr>
              <a:t> </a:t>
            </a:r>
            <a:r>
              <a:rPr dirty="0" sz="1800">
                <a:solidFill>
                  <a:srgbClr val="595959"/>
                </a:solidFill>
                <a:latin typeface="WODKNF+Poppins-Light"/>
                <a:cs typeface="WODKNF+Poppins-Light"/>
              </a:rPr>
              <a:t>five</a:t>
            </a:r>
            <a:r>
              <a:rPr dirty="0" sz="1800">
                <a:solidFill>
                  <a:srgbClr val="595959"/>
                </a:solidFill>
                <a:latin typeface="WODKNF+Poppins-Light"/>
                <a:cs typeface="WODKNF+Poppins-Light"/>
              </a:rPr>
              <a:t> </a:t>
            </a:r>
            <a:r>
              <a:rPr dirty="0" sz="1800">
                <a:solidFill>
                  <a:srgbClr val="595959"/>
                </a:solidFill>
                <a:latin typeface="WODKNF+Poppins-Light"/>
                <a:cs typeface="WODKNF+Poppins-Light"/>
              </a:rPr>
              <a:t>centuries,</a:t>
            </a:r>
            <a:r>
              <a:rPr dirty="0" sz="1800">
                <a:solidFill>
                  <a:srgbClr val="595959"/>
                </a:solidFill>
                <a:latin typeface="WODKNF+Poppins-Light"/>
                <a:cs typeface="WODKNF+Poppins-Light"/>
              </a:rPr>
              <a:t> </a:t>
            </a:r>
            <a:r>
              <a:rPr dirty="0" sz="1800">
                <a:solidFill>
                  <a:srgbClr val="595959"/>
                </a:solidFill>
                <a:latin typeface="WODKNF+Poppins-Light"/>
                <a:cs typeface="WODKNF+Poppins-Light"/>
              </a:rPr>
              <a:t>but</a:t>
            </a:r>
            <a:r>
              <a:rPr dirty="0" sz="1800">
                <a:solidFill>
                  <a:srgbClr val="595959"/>
                </a:solidFill>
                <a:latin typeface="WODKNF+Poppins-Light"/>
                <a:cs typeface="WODKNF+Poppins-Light"/>
              </a:rPr>
              <a:t> </a:t>
            </a:r>
            <a:r>
              <a:rPr dirty="0" sz="1800">
                <a:solidFill>
                  <a:srgbClr val="595959"/>
                </a:solidFill>
                <a:latin typeface="WODKNF+Poppins-Light"/>
                <a:cs typeface="WODKNF+Poppins-Light"/>
              </a:rPr>
              <a:t>also</a:t>
            </a:r>
            <a:r>
              <a:rPr dirty="0" sz="1800">
                <a:solidFill>
                  <a:srgbClr val="595959"/>
                </a:solidFill>
                <a:latin typeface="WODKNF+Poppins-Light"/>
                <a:cs typeface="WODKNF+Poppins-Light"/>
              </a:rPr>
              <a:t> </a:t>
            </a:r>
            <a:r>
              <a:rPr dirty="0" sz="1800">
                <a:solidFill>
                  <a:srgbClr val="595959"/>
                </a:solidFill>
                <a:latin typeface="WODKNF+Poppins-Light"/>
                <a:cs typeface="WODKNF+Poppins-Light"/>
              </a:rPr>
              <a:t>the</a:t>
            </a:r>
            <a:r>
              <a:rPr dirty="0" sz="1800">
                <a:solidFill>
                  <a:srgbClr val="595959"/>
                </a:solidFill>
                <a:latin typeface="WODKNF+Poppins-Light"/>
                <a:cs typeface="WODKNF+Poppins-Light"/>
              </a:rPr>
              <a:t> </a:t>
            </a:r>
            <a:r>
              <a:rPr dirty="0" sz="1800">
                <a:solidFill>
                  <a:srgbClr val="595959"/>
                </a:solidFill>
                <a:latin typeface="WODKNF+Poppins-Light"/>
                <a:cs typeface="WODKNF+Poppins-Light"/>
              </a:rPr>
              <a:t>leap</a:t>
            </a:r>
            <a:r>
              <a:rPr dirty="0" sz="1800">
                <a:solidFill>
                  <a:srgbClr val="595959"/>
                </a:solidFill>
                <a:latin typeface="WODKNF+Poppins-Light"/>
                <a:cs typeface="WODKNF+Poppins-Light"/>
              </a:rPr>
              <a:t> </a:t>
            </a:r>
            <a:r>
              <a:rPr dirty="0" sz="1800">
                <a:solidFill>
                  <a:srgbClr val="595959"/>
                </a:solidFill>
                <a:latin typeface="WODKNF+Poppins-Light"/>
                <a:cs typeface="WODKNF+Poppins-Light"/>
              </a:rPr>
              <a:t>into</a:t>
            </a:r>
          </a:p>
          <a:p>
            <a:pPr marL="0" marR="0">
              <a:lnSpc>
                <a:spcPts val="2159"/>
              </a:lnSpc>
              <a:spcBef>
                <a:spcPts val="0"/>
              </a:spcBef>
              <a:spcAft>
                <a:spcPts val="0"/>
              </a:spcAft>
            </a:pPr>
            <a:r>
              <a:rPr dirty="0" sz="1800">
                <a:solidFill>
                  <a:srgbClr val="595959"/>
                </a:solidFill>
                <a:latin typeface="WODKNF+Poppins-Light"/>
                <a:cs typeface="WODKNF+Poppins-Light"/>
              </a:rPr>
              <a:t>electronic</a:t>
            </a:r>
            <a:r>
              <a:rPr dirty="0" sz="1800">
                <a:solidFill>
                  <a:srgbClr val="595959"/>
                </a:solidFill>
                <a:latin typeface="WODKNF+Poppins-Light"/>
                <a:cs typeface="WODKNF+Poppins-Light"/>
              </a:rPr>
              <a:t> </a:t>
            </a:r>
            <a:r>
              <a:rPr dirty="0" sz="1800">
                <a:solidFill>
                  <a:srgbClr val="595959"/>
                </a:solidFill>
                <a:latin typeface="WODKNF+Poppins-Light"/>
                <a:cs typeface="WODKNF+Poppins-Light"/>
              </a:rPr>
              <a:t>typesetting.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heme Office">
  <a:themeElements>
    <a:clrScheme name="Standard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Standard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tandard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00F7AE450B0494789EA3F43E3C63817" ma:contentTypeVersion="20" ma:contentTypeDescription="Create a new document." ma:contentTypeScope="" ma:versionID="24c0108dcdf039a59a76165120278bce">
  <xsd:schema xmlns:xsd="http://www.w3.org/2001/XMLSchema" xmlns:xs="http://www.w3.org/2001/XMLSchema" xmlns:p="http://schemas.microsoft.com/office/2006/metadata/properties" xmlns:ns2="17f3e685-304c-4b5f-b01d-d2a276301343" xmlns:ns3="996aceff-cf93-471e-b5cd-8d01316bb703" targetNamespace="http://schemas.microsoft.com/office/2006/metadata/properties" ma:root="true" ma:fieldsID="b8f2e809c778cafc654363c648335ffd" ns2:_="" ns3:_="">
    <xsd:import namespace="17f3e685-304c-4b5f-b01d-d2a276301343"/>
    <xsd:import namespace="996aceff-cf93-471e-b5cd-8d01316bb70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OCR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LengthInSeconds" minOccurs="0"/>
                <xsd:element ref="ns2:Date" minOccurs="0"/>
                <xsd:element ref="ns2:lcf76f155ced4ddcb4097134ff3c332f" minOccurs="0"/>
                <xsd:element ref="ns3:TaxCatchAll" minOccurs="0"/>
                <xsd:element ref="ns2:MediaServiceSearchProperties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7f3e685-304c-4b5f-b01d-d2a27630134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6" nillable="true" ma:displayName="Location" ma:internalName="MediaServiceLocation" ma:readOnly="true">
      <xsd:simpleType>
        <xsd:restriction base="dms:Text"/>
      </xsd:simpleType>
    </xsd:element>
    <xsd:element name="MediaLengthInSeconds" ma:index="19" nillable="true" ma:displayName="Length (seconds)" ma:internalName="MediaLengthInSeconds" ma:readOnly="true">
      <xsd:simpleType>
        <xsd:restriction base="dms:Unknown"/>
      </xsd:simpleType>
    </xsd:element>
    <xsd:element name="Date" ma:index="20" nillable="true" ma:displayName="Date" ma:description="10/10/2021" ma:format="DateTime" ma:internalName="Date">
      <xsd:simpleType>
        <xsd:restriction base="dms:DateTime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bdc0606b-8e5a-4aee-a68c-f4efcab0e830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SearchProperties" ma:index="24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25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96aceff-cf93-471e-b5cd-8d01316bb703" elementFormDefault="qualified">
    <xsd:import namespace="http://schemas.microsoft.com/office/2006/documentManagement/types"/>
    <xsd:import namespace="http://schemas.microsoft.com/office/infopath/2007/PartnerControls"/>
    <xsd:element name="SharedWithUsers" ma:index="17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8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72ae8566-1e59-4fab-8926-708f14f4f264}" ma:internalName="TaxCatchAll" ma:showField="CatchAllData" ma:web="996aceff-cf93-471e-b5cd-8d01316bb70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00C1A007-D4A0-4658-96A7-C3BEE7466C3E}"/>
</file>

<file path=customXml/itemProps2.xml><?xml version="1.0" encoding="utf-8"?>
<ds:datastoreItem xmlns:ds="http://schemas.openxmlformats.org/officeDocument/2006/customXml" ds:itemID="{30B7731C-EF75-494F-9BA4-606FC00681E8}"/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Application>Microsoft Office PowerPoint</Application>
  <PresentationFormat>On-screen Show (4:3)</PresentationFormat>
  <ScaleCrop>false</ScaleCrop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 PowerPoint</dc:title>
  <dc:creator>pdfcandle</dc:creator>
  <cp:lastModifiedBy>pdfcandle</cp:lastModifiedBy>
  <cp:revision>1</cp:revision>
  <dcterms:modified xsi:type="dcterms:W3CDTF">2023-12-10T04:01:06-07:00</dcterms:modified>
</cp:coreProperties>
</file>