
<file path=[Content_Types].xml><?xml version="1.0" encoding="utf-8"?>
<Types xmlns="http://schemas.openxmlformats.org/package/2006/content-types">
  <Default Extension="dat" ContentType="application/unknown"/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s/modernComment_106_7CC62DDF.xml" ContentType="application/vnd.ms-powerpoint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708" r:id="rId4"/>
  </p:sldMasterIdLst>
  <p:notesMasterIdLst>
    <p:notesMasterId r:id="rId5"/>
  </p:notesMasterIdLst>
  <p:sldIdLst>
    <p:sldId id="262" r:id="rId6"/>
  </p:sldIdLst>
  <p:sldSz cx="10158413" cy="10158413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4" userDrawn="1">
          <p15:clr>
            <a:srgbClr val="A4A3A4"/>
          </p15:clr>
        </p15:guide>
        <p15:guide id="2" pos="32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727A4E-6D47-D48C-E897-6480BCFE7BC6}" name="Balhotra, Shubhi" initials="SB" userId="S::Shubhi.Balhotra@informa.com::11a025e5-9c51-4861-9535-0d438a7905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8"/>
    <a:srgbClr val="424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CFD97-92F6-4B43-A209-8FE99EB7B5C1}" v="15" dt="2023-12-06T09:46:23.412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0"/>
    <p:restoredTop sz="94694"/>
  </p:normalViewPr>
  <p:slideViewPr>
    <p:cSldViewPr snapToGrid="0" snapToObjects="1" showGuides="1">
      <p:cViewPr>
        <p:scale>
          <a:sx n="80" d="100"/>
          <a:sy n="80" d="100"/>
        </p:scale>
        <p:origin x="1888" y="-1120"/>
      </p:cViewPr>
      <p:guideLst>
        <p:guide orient="horz" pos="3154"/>
        <p:guide pos="32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heme" Target="theme/theme1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E26CFD97-92F6-4B43-A209-8FE99EB7B5C1}"/>
    <pc:docChg chg="undo custSel modSld">
      <pc:chgData name="Hanif, Amna" userId="d04d9494-93ef-464c-92a6-f88c47dacbc9" providerId="ADAL" clId="{E26CFD97-92F6-4B43-A209-8FE99EB7B5C1}" dt="2023-12-06T09:47:19.357" v="61" actId="1076"/>
      <pc:docMkLst>
        <pc:docMk/>
      </pc:docMkLst>
      <pc:sldChg chg="addSp delSp modSp mod modCm">
        <pc:chgData name="Hanif, Amna" userId="d04d9494-93ef-464c-92a6-f88c47dacbc9" providerId="ADAL" clId="{E26CFD97-92F6-4B43-A209-8FE99EB7B5C1}" dt="2023-12-06T09:47:19.357" v="61" actId="1076"/>
        <pc:sldMkLst>
          <pc:docMk/>
          <pc:sldMk cId="2093362655" sldId="262"/>
        </pc:sldMkLst>
        <pc:spChg chg="del">
          <ac:chgData name="Hanif, Amna" userId="d04d9494-93ef-464c-92a6-f88c47dacbc9" providerId="ADAL" clId="{E26CFD97-92F6-4B43-A209-8FE99EB7B5C1}" dt="2023-12-06T09:39:08.592" v="0" actId="478"/>
          <ac:spMkLst>
            <pc:docMk/>
            <pc:sldMk cId="2093362655" sldId="262"/>
            <ac:spMk id="5" creationId="{05AAB918-53A3-6A4B-98CD-C172D8F098D3}"/>
          </ac:spMkLst>
        </pc:spChg>
        <pc:spChg chg="add del mod">
          <ac:chgData name="Hanif, Amna" userId="d04d9494-93ef-464c-92a6-f88c47dacbc9" providerId="ADAL" clId="{E26CFD97-92F6-4B43-A209-8FE99EB7B5C1}" dt="2023-12-06T09:43:40.568" v="16"/>
          <ac:spMkLst>
            <pc:docMk/>
            <pc:sldMk cId="2093362655" sldId="262"/>
            <ac:spMk id="6" creationId="{E424C0D7-D3C1-21C1-95EE-A0D13BA52075}"/>
          </ac:spMkLst>
        </pc:spChg>
        <pc:spChg chg="del">
          <ac:chgData name="Hanif, Amna" userId="d04d9494-93ef-464c-92a6-f88c47dacbc9" providerId="ADAL" clId="{E26CFD97-92F6-4B43-A209-8FE99EB7B5C1}" dt="2023-12-06T09:39:08.592" v="0" actId="478"/>
          <ac:spMkLst>
            <pc:docMk/>
            <pc:sldMk cId="2093362655" sldId="262"/>
            <ac:spMk id="12" creationId="{FAE4735B-EA08-2040-A32C-7ECEA2FE74B8}"/>
          </ac:spMkLst>
        </pc:spChg>
        <pc:spChg chg="add mod">
          <ac:chgData name="Hanif, Amna" userId="d04d9494-93ef-464c-92a6-f88c47dacbc9" providerId="ADAL" clId="{E26CFD97-92F6-4B43-A209-8FE99EB7B5C1}" dt="2023-12-06T09:44:55.480" v="31"/>
          <ac:spMkLst>
            <pc:docMk/>
            <pc:sldMk cId="2093362655" sldId="262"/>
            <ac:spMk id="14" creationId="{003F025A-A950-A546-FC63-3841E2F71E83}"/>
          </ac:spMkLst>
        </pc:spChg>
        <pc:spChg chg="del">
          <ac:chgData name="Hanif, Amna" userId="d04d9494-93ef-464c-92a6-f88c47dacbc9" providerId="ADAL" clId="{E26CFD97-92F6-4B43-A209-8FE99EB7B5C1}" dt="2023-12-06T09:39:11.556" v="2" actId="478"/>
          <ac:spMkLst>
            <pc:docMk/>
            <pc:sldMk cId="2093362655" sldId="262"/>
            <ac:spMk id="15" creationId="{A4FC73E4-20DF-5842-B3C6-0E2C7F2D62A5}"/>
          </ac:spMkLst>
        </pc:spChg>
        <pc:spChg chg="add del mod">
          <ac:chgData name="Hanif, Amna" userId="d04d9494-93ef-464c-92a6-f88c47dacbc9" providerId="ADAL" clId="{E26CFD97-92F6-4B43-A209-8FE99EB7B5C1}" dt="2023-12-06T09:45:00.180" v="34" actId="478"/>
          <ac:spMkLst>
            <pc:docMk/>
            <pc:sldMk cId="2093362655" sldId="262"/>
            <ac:spMk id="17" creationId="{75732EE2-C443-3B77-7BB4-F5661EEFB41C}"/>
          </ac:spMkLst>
        </pc:spChg>
        <pc:spChg chg="add del mod">
          <ac:chgData name="Hanif, Amna" userId="d04d9494-93ef-464c-92a6-f88c47dacbc9" providerId="ADAL" clId="{E26CFD97-92F6-4B43-A209-8FE99EB7B5C1}" dt="2023-12-06T09:45:30.105" v="40" actId="478"/>
          <ac:spMkLst>
            <pc:docMk/>
            <pc:sldMk cId="2093362655" sldId="262"/>
            <ac:spMk id="18" creationId="{9CDE5432-C1DB-FD17-4661-32EE64573C8A}"/>
          </ac:spMkLst>
        </pc:spChg>
        <pc:spChg chg="add mod">
          <ac:chgData name="Hanif, Amna" userId="d04d9494-93ef-464c-92a6-f88c47dacbc9" providerId="ADAL" clId="{E26CFD97-92F6-4B43-A209-8FE99EB7B5C1}" dt="2023-12-06T09:46:49.112" v="59" actId="552"/>
          <ac:spMkLst>
            <pc:docMk/>
            <pc:sldMk cId="2093362655" sldId="262"/>
            <ac:spMk id="19" creationId="{E10B50BD-C5A3-82B8-CB04-9CB3D7B64994}"/>
          </ac:spMkLst>
        </pc:spChg>
        <pc:picChg chg="add mod">
          <ac:chgData name="Hanif, Amna" userId="d04d9494-93ef-464c-92a6-f88c47dacbc9" providerId="ADAL" clId="{E26CFD97-92F6-4B43-A209-8FE99EB7B5C1}" dt="2023-12-06T09:45:41.971" v="45" actId="1076"/>
          <ac:picMkLst>
            <pc:docMk/>
            <pc:sldMk cId="2093362655" sldId="262"/>
            <ac:picMk id="2" creationId="{A5C102F2-F833-0D54-F15B-908A2B798AB8}"/>
          </ac:picMkLst>
        </pc:picChg>
        <pc:picChg chg="add mod">
          <ac:chgData name="Hanif, Amna" userId="d04d9494-93ef-464c-92a6-f88c47dacbc9" providerId="ADAL" clId="{E26CFD97-92F6-4B43-A209-8FE99EB7B5C1}" dt="2023-12-06T09:41:16.497" v="12"/>
          <ac:picMkLst>
            <pc:docMk/>
            <pc:sldMk cId="2093362655" sldId="262"/>
            <ac:picMk id="3" creationId="{7D8CBBAB-52BD-D194-9236-6BD98E65162D}"/>
          </ac:picMkLst>
        </pc:picChg>
        <pc:picChg chg="add mod">
          <ac:chgData name="Hanif, Amna" userId="d04d9494-93ef-464c-92a6-f88c47dacbc9" providerId="ADAL" clId="{E26CFD97-92F6-4B43-A209-8FE99EB7B5C1}" dt="2023-12-06T09:41:25.456" v="13"/>
          <ac:picMkLst>
            <pc:docMk/>
            <pc:sldMk cId="2093362655" sldId="262"/>
            <ac:picMk id="4" creationId="{34371C63-A3B6-615B-55E6-85E33B6FA2F9}"/>
          </ac:picMkLst>
        </pc:picChg>
        <pc:picChg chg="add mod">
          <ac:chgData name="Hanif, Amna" userId="d04d9494-93ef-464c-92a6-f88c47dacbc9" providerId="ADAL" clId="{E26CFD97-92F6-4B43-A209-8FE99EB7B5C1}" dt="2023-12-06T09:43:45.009" v="17"/>
          <ac:picMkLst>
            <pc:docMk/>
            <pc:sldMk cId="2093362655" sldId="262"/>
            <ac:picMk id="7" creationId="{59A76D95-9BD9-AF90-0CF8-7E6CE8B89047}"/>
          </ac:picMkLst>
        </pc:picChg>
        <pc:picChg chg="del">
          <ac:chgData name="Hanif, Amna" userId="d04d9494-93ef-464c-92a6-f88c47dacbc9" providerId="ADAL" clId="{E26CFD97-92F6-4B43-A209-8FE99EB7B5C1}" dt="2023-12-06T09:39:08.592" v="0" actId="478"/>
          <ac:picMkLst>
            <pc:docMk/>
            <pc:sldMk cId="2093362655" sldId="262"/>
            <ac:picMk id="8" creationId="{544D0C3B-B0B7-7233-C9D5-1BC983B1E46A}"/>
          </ac:picMkLst>
        </pc:picChg>
        <pc:picChg chg="add mod">
          <ac:chgData name="Hanif, Amna" userId="d04d9494-93ef-464c-92a6-f88c47dacbc9" providerId="ADAL" clId="{E26CFD97-92F6-4B43-A209-8FE99EB7B5C1}" dt="2023-12-06T09:43:51.013" v="18"/>
          <ac:picMkLst>
            <pc:docMk/>
            <pc:sldMk cId="2093362655" sldId="262"/>
            <ac:picMk id="9" creationId="{9A2B873B-9E94-DA46-F46B-E090D3D5E78F}"/>
          </ac:picMkLst>
        </pc:picChg>
        <pc:picChg chg="add mod">
          <ac:chgData name="Hanif, Amna" userId="d04d9494-93ef-464c-92a6-f88c47dacbc9" providerId="ADAL" clId="{E26CFD97-92F6-4B43-A209-8FE99EB7B5C1}" dt="2023-12-06T09:44:10.042" v="19"/>
          <ac:picMkLst>
            <pc:docMk/>
            <pc:sldMk cId="2093362655" sldId="262"/>
            <ac:picMk id="10" creationId="{86CD2600-1796-1312-8D45-D2DE77C95CDA}"/>
          </ac:picMkLst>
        </pc:picChg>
        <pc:picChg chg="add mod">
          <ac:chgData name="Hanif, Amna" userId="d04d9494-93ef-464c-92a6-f88c47dacbc9" providerId="ADAL" clId="{E26CFD97-92F6-4B43-A209-8FE99EB7B5C1}" dt="2023-12-06T09:44:23.197" v="21" actId="1076"/>
          <ac:picMkLst>
            <pc:docMk/>
            <pc:sldMk cId="2093362655" sldId="262"/>
            <ac:picMk id="11" creationId="{5D7E038B-AD14-ECEE-5A64-DCB55EE09D4E}"/>
          </ac:picMkLst>
        </pc:picChg>
        <pc:picChg chg="add mod">
          <ac:chgData name="Hanif, Amna" userId="d04d9494-93ef-464c-92a6-f88c47dacbc9" providerId="ADAL" clId="{E26CFD97-92F6-4B43-A209-8FE99EB7B5C1}" dt="2023-12-06T09:47:19.357" v="61" actId="1076"/>
          <ac:picMkLst>
            <pc:docMk/>
            <pc:sldMk cId="2093362655" sldId="262"/>
            <ac:picMk id="13" creationId="{394CDEEA-4829-AFA0-D4C1-22FD501393B3}"/>
          </ac:picMkLst>
        </pc:picChg>
        <pc:picChg chg="del">
          <ac:chgData name="Hanif, Amna" userId="d04d9494-93ef-464c-92a6-f88c47dacbc9" providerId="ADAL" clId="{E26CFD97-92F6-4B43-A209-8FE99EB7B5C1}" dt="2023-12-06T09:39:08.592" v="0" actId="478"/>
          <ac:picMkLst>
            <pc:docMk/>
            <pc:sldMk cId="2093362655" sldId="262"/>
            <ac:picMk id="16" creationId="{17C23DD2-6455-494F-925C-D81D27C57E89}"/>
          </ac:picMkLst>
        </pc:picChg>
        <pc:picChg chg="add mod">
          <ac:chgData name="Hanif, Amna" userId="d04d9494-93ef-464c-92a6-f88c47dacbc9" providerId="ADAL" clId="{E26CFD97-92F6-4B43-A209-8FE99EB7B5C1}" dt="2023-12-06T09:47:17.478" v="60" actId="1076"/>
          <ac:picMkLst>
            <pc:docMk/>
            <pc:sldMk cId="2093362655" sldId="262"/>
            <ac:picMk id="20" creationId="{7F1B80EC-0DE3-6AFE-6D5E-5D3F35E3B5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nif, Amna" userId="d04d9494-93ef-464c-92a6-f88c47dacbc9" providerId="ADAL" clId="{E26CFD97-92F6-4B43-A209-8FE99EB7B5C1}" dt="2023-12-06T09:39:11.615" v="3" actId="2056"/>
              <pc2:cmMkLst xmlns:pc2="http://schemas.microsoft.com/office/powerpoint/2019/9/main/command">
                <pc:docMk/>
                <pc:sldMk cId="2093362655" sldId="262"/>
                <pc2:cmMk id="{A6200C33-33C6-4BD7-BB21-FE438EAC8F41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26CFD97-92F6-4B43-A209-8FE99EB7B5C1}" dt="2023-12-06T09:39:08.654" v="1" actId="2056"/>
              <pc2:cmMkLst xmlns:pc2="http://schemas.microsoft.com/office/powerpoint/2019/9/main/command">
                <pc:docMk/>
                <pc:sldMk cId="2093362655" sldId="262"/>
                <pc2:cmMk id="{57F77AAA-585B-47E7-BFE8-B3EC58049DF9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26CFD97-92F6-4B43-A209-8FE99EB7B5C1}" dt="2023-12-06T09:39:08.654" v="1" actId="2056"/>
              <pc2:cmMkLst xmlns:pc2="http://schemas.microsoft.com/office/powerpoint/2019/9/main/command">
                <pc:docMk/>
                <pc:sldMk cId="2093362655" sldId="262"/>
                <pc2:cmMk id="{B01F09C1-5512-425D-B996-B2827A25BC99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E26CFD97-92F6-4B43-A209-8FE99EB7B5C1}" dt="2023-12-06T09:39:08.654" v="1" actId="2056"/>
              <pc2:cmMkLst xmlns:pc2="http://schemas.microsoft.com/office/powerpoint/2019/9/main/command">
                <pc:docMk/>
                <pc:sldMk cId="2093362655" sldId="262"/>
                <pc2:cmMk id="{AB40DADD-0B6B-498F-9ED4-F1121F74F2E1}"/>
              </pc2:cmMkLst>
            </pc226:cmChg>
          </p:ext>
        </pc:extLst>
      </pc:sldChg>
    </pc:docChg>
  </pc:docChgLst>
  <pc:docChgLst>
    <pc:chgData name="Iqbal, Fariha" userId="837d1588-68b4-45aa-b205-4912fd003da8" providerId="ADAL" clId="{F3F7AAC3-5BF7-4014-9250-A1ED23F08A9D}"/>
    <pc:docChg chg="modSld">
      <pc:chgData name="Iqbal, Fariha" userId="837d1588-68b4-45aa-b205-4912fd003da8" providerId="ADAL" clId="{F3F7AAC3-5BF7-4014-9250-A1ED23F08A9D}" dt="2022-08-31T07:08:51.182" v="18" actId="1037"/>
      <pc:docMkLst>
        <pc:docMk/>
      </pc:docMkLst>
      <pc:sldChg chg="modSp mod">
        <pc:chgData name="Iqbal, Fariha" userId="837d1588-68b4-45aa-b205-4912fd003da8" providerId="ADAL" clId="{F3F7AAC3-5BF7-4014-9250-A1ED23F08A9D}" dt="2022-08-31T07:08:51.182" v="18" actId="1037"/>
        <pc:sldMkLst>
          <pc:docMk/>
          <pc:sldMk cId="2093362655" sldId="262"/>
        </pc:sldMkLst>
        <pc:spChg chg="mod">
          <ac:chgData name="Iqbal, Fariha" userId="837d1588-68b4-45aa-b205-4912fd003da8" providerId="ADAL" clId="{F3F7AAC3-5BF7-4014-9250-A1ED23F08A9D}" dt="2022-08-31T07:05:53.741" v="16" actId="2711"/>
          <ac:spMkLst>
            <pc:docMk/>
            <pc:sldMk cId="2093362655" sldId="262"/>
            <ac:spMk id="5" creationId="{05AAB918-53A3-6A4B-98CD-C172D8F098D3}"/>
          </ac:spMkLst>
        </pc:spChg>
        <pc:spChg chg="mod">
          <ac:chgData name="Iqbal, Fariha" userId="837d1588-68b4-45aa-b205-4912fd003da8" providerId="ADAL" clId="{F3F7AAC3-5BF7-4014-9250-A1ED23F08A9D}" dt="2022-08-31T07:05:47.824" v="15" actId="2711"/>
          <ac:spMkLst>
            <pc:docMk/>
            <pc:sldMk cId="2093362655" sldId="262"/>
            <ac:spMk id="12" creationId="{FAE4735B-EA08-2040-A32C-7ECEA2FE74B8}"/>
          </ac:spMkLst>
        </pc:spChg>
        <pc:spChg chg="mod">
          <ac:chgData name="Iqbal, Fariha" userId="837d1588-68b4-45aa-b205-4912fd003da8" providerId="ADAL" clId="{F3F7AAC3-5BF7-4014-9250-A1ED23F08A9D}" dt="2022-08-30T13:59:51.738" v="14" actId="2711"/>
          <ac:spMkLst>
            <pc:docMk/>
            <pc:sldMk cId="2093362655" sldId="262"/>
            <ac:spMk id="15" creationId="{A4FC73E4-20DF-5842-B3C6-0E2C7F2D62A5}"/>
          </ac:spMkLst>
        </pc:spChg>
        <pc:picChg chg="mod">
          <ac:chgData name="Iqbal, Fariha" userId="837d1588-68b4-45aa-b205-4912fd003da8" providerId="ADAL" clId="{F3F7AAC3-5BF7-4014-9250-A1ED23F08A9D}" dt="2022-08-31T07:08:51.182" v="18" actId="1037"/>
          <ac:picMkLst>
            <pc:docMk/>
            <pc:sldMk cId="2093362655" sldId="262"/>
            <ac:picMk id="8" creationId="{544D0C3B-B0B7-7233-C9D5-1BC983B1E46A}"/>
          </ac:picMkLst>
        </pc:picChg>
      </pc:sldChg>
    </pc:docChg>
  </pc:docChgLst>
  <pc:docChgLst>
    <pc:chgData name="Balhotra, Shubhi" userId="11a025e5-9c51-4861-9535-0d438a790501" providerId="ADAL" clId="{0A050B10-36CF-45D0-800A-5D77868ABD59}"/>
    <pc:docChg chg="">
      <pc:chgData name="Balhotra, Shubhi" userId="11a025e5-9c51-4861-9535-0d438a790501" providerId="ADAL" clId="{0A050B10-36CF-45D0-800A-5D77868ABD59}" dt="2023-11-22T13:39:18.832" v="3"/>
      <pc:docMkLst>
        <pc:docMk/>
      </pc:docMkLst>
      <pc:sldChg chg="addCm">
        <pc:chgData name="Balhotra, Shubhi" userId="11a025e5-9c51-4861-9535-0d438a790501" providerId="ADAL" clId="{0A050B10-36CF-45D0-800A-5D77868ABD59}" dt="2023-11-22T13:39:18.832" v="3"/>
        <pc:sldMkLst>
          <pc:docMk/>
          <pc:sldMk cId="2093362655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lhotra, Shubhi" userId="11a025e5-9c51-4861-9535-0d438a790501" providerId="ADAL" clId="{0A050B10-36CF-45D0-800A-5D77868ABD59}" dt="2023-11-22T13:38:39.898" v="1"/>
              <pc2:cmMkLst xmlns:pc2="http://schemas.microsoft.com/office/powerpoint/2019/9/main/command">
                <pc:docMk/>
                <pc:sldMk cId="2093362655" sldId="262"/>
                <pc2:cmMk id="{A6200C33-33C6-4BD7-BB21-FE438EAC8F41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0A050B10-36CF-45D0-800A-5D77868ABD59}" dt="2023-11-22T13:38:51.927" v="2"/>
              <pc2:cmMkLst xmlns:pc2="http://schemas.microsoft.com/office/powerpoint/2019/9/main/command">
                <pc:docMk/>
                <pc:sldMk cId="2093362655" sldId="262"/>
                <pc2:cmMk id="{57F77AAA-585B-47E7-BFE8-B3EC58049DF9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0A050B10-36CF-45D0-800A-5D77868ABD59}" dt="2023-11-22T13:38:19.909" v="0"/>
              <pc2:cmMkLst xmlns:pc2="http://schemas.microsoft.com/office/powerpoint/2019/9/main/command">
                <pc:docMk/>
                <pc:sldMk cId="2093362655" sldId="262"/>
                <pc2:cmMk id="{B01F09C1-5512-425D-B996-B2827A25BC99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0A050B10-36CF-45D0-800A-5D77868ABD59}" dt="2023-11-22T13:39:18.832" v="3"/>
              <pc2:cmMkLst xmlns:pc2="http://schemas.microsoft.com/office/powerpoint/2019/9/main/command">
                <pc:docMk/>
                <pc:sldMk cId="2093362655" sldId="262"/>
                <pc2:cmMk id="{AB40DADD-0B6B-498F-9ED4-F1121F74F2E1}"/>
              </pc2:cmMkLst>
            </pc226:cmChg>
          </p:ext>
        </pc:extLst>
      </pc:sldChg>
    </pc:docChg>
  </pc:docChgLst>
</pc:chgInfo>
</file>

<file path=ppt/comments/modernComment_106_7CC62DD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01F09C1-5512-425D-B996-B2827A25BC99}" authorId="{A8727A4E-6D47-D48C-E897-6480BCFE7BC6}" created="2023-11-22T13:38:19.84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93362655" sldId="262"/>
      <ac:picMk id="16" creationId="{17C23DD2-6455-494F-925C-D81D27C57E89}"/>
    </ac:deMkLst>
    <p188:txBody>
      <a:bodyPr/>
      <a:lstStyle/>
      <a:p>
        <a:r>
          <a:rPr lang="en-AE"/>
          <a:t>Change the logo to the new logo</a:t>
        </a:r>
      </a:p>
    </p188:txBody>
  </p188:cm>
  <p188:cm id="{A6200C33-33C6-4BD7-BB21-FE438EAC8F41}" authorId="{A8727A4E-6D47-D48C-E897-6480BCFE7BC6}" created="2023-11-22T13:38:39.8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93362655" sldId="262"/>
      <ac:spMk id="15" creationId="{A4FC73E4-20DF-5842-B3C6-0E2C7F2D62A5}"/>
    </ac:deMkLst>
    <p188:txBody>
      <a:bodyPr/>
      <a:lstStyle/>
      <a:p>
        <a:r>
          <a:rPr lang="en-AE"/>
          <a:t>Join me as I speak at Medlab Middle East 2024 </a:t>
        </a:r>
      </a:p>
    </p188:txBody>
  </p188:cm>
  <p188:cm id="{57F77AAA-585B-47E7-BFE8-B3EC58049DF9}" authorId="{A8727A4E-6D47-D48C-E897-6480BCFE7BC6}" created="2023-11-22T13:38:51.8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93362655" sldId="262"/>
      <ac:spMk id="5" creationId="{05AAB918-53A3-6A4B-98CD-C172D8F098D3}"/>
    </ac:deMkLst>
    <p188:txBody>
      <a:bodyPr/>
      <a:lstStyle/>
      <a:p>
        <a:r>
          <a:rPr lang="en-AE"/>
          <a:t>5-8 February 2024</a:t>
        </a:r>
      </a:p>
    </p188:txBody>
  </p188:cm>
  <p188:cm id="{AB40DADD-0B6B-498F-9ED4-F1121F74F2E1}" authorId="{A8727A4E-6D47-D48C-E897-6480BCFE7BC6}" created="2023-11-22T13:39:18.77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93362655" sldId="262"/>
      <ac:picMk id="8" creationId="{544D0C3B-B0B7-7233-C9D5-1BC983B1E46A}"/>
    </ac:deMkLst>
    <p188:txBody>
      <a:bodyPr/>
      <a:lstStyle/>
      <a:p>
        <a:r>
          <a:rPr lang="en-AE"/>
          <a:t>Image: https://informaplc.sharepoint.com/:i:/r/teams/IMHealthcareMedia/Shared%20Documents/Show%20Images/Medlab/Medlab%20Middle%20East%202023/conferences/Day_4/NY1_5357.jpg?csf=1&amp;web=1&amp;e=hWJl1n</a:t>
        </a:r>
      </a:p>
    </p188:txBody>
  </p188:cm>
</p188:cmLst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9E23-1929-F54A-A755-5B0920053040}" type="datetimeFigureOut">
              <a:rPr lang="en-AE" smtClean="0"/>
              <a:t>12/6/23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6CD4F-4198-5642-A9E8-34498B6CDAB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478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123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247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370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494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616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741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863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987" algn="l" defTabSz="76824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6CD4F-4198-5642-A9E8-34498B6CDAB8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202442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3155B78C-4ADA-DF40-BDDC-60D6EF7D02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543300"/>
            <a:ext cx="10158413" cy="6615113"/>
          </a:xfrm>
          <a:custGeom>
            <a:gdLst>
              <a:gd name="connsiteX0" fmla="*/ 735579 w 6097984"/>
              <a:gd name="connsiteY0" fmla="*/ 2300748 h 4914388"/>
              <a:gd name="connsiteX1" fmla="*/ 6097984 w 6097984"/>
              <a:gd name="connsiteY1" fmla="*/ 0 h 4914388"/>
              <a:gd name="connsiteX2" fmla="*/ 6096072 w 6097984"/>
              <a:gd name="connsiteY2" fmla="*/ 4914388 h 4914388"/>
              <a:gd name="connsiteX3" fmla="*/ 72 w 6097984"/>
              <a:gd name="connsiteY3" fmla="*/ 4914388 h 4914388"/>
              <a:gd name="connsiteX4" fmla="*/ 72 w 6097984"/>
              <a:gd name="connsiteY4" fmla="*/ 3596695 h 4914388"/>
              <a:gd name="connsiteX5" fmla="*/ 735579 w 6097984"/>
              <a:gd name="connsiteY5" fmla="*/ 2300748 h 4914388"/>
              <a:gd name="connsiteX6" fmla="*/ 838746 w 6097912"/>
              <a:gd name="connsiteY6" fmla="*/ 0 h 50323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7984" h="4914388">
                <a:moveTo>
                  <a:pt x="735579" y="2300748"/>
                </a:moveTo>
                <a:lnTo>
                  <a:pt x="6097984" y="0"/>
                </a:lnTo>
                <a:cubicBezTo>
                  <a:pt x="6097347" y="1677458"/>
                  <a:pt x="6096709" y="3236930"/>
                  <a:pt x="6096072" y="4914388"/>
                </a:cubicBezTo>
                <a:lnTo>
                  <a:pt x="72" y="4914388"/>
                </a:lnTo>
                <a:lnTo>
                  <a:pt x="72" y="3596695"/>
                </a:lnTo>
                <a:cubicBezTo>
                  <a:pt x="72" y="3133468"/>
                  <a:pt x="-22615" y="2713703"/>
                  <a:pt x="735579" y="2300748"/>
                </a:cubicBezTo>
                <a:close/>
              </a:path>
            </a:pathLst>
          </a:custGeo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333422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540844"/>
            <a:ext cx="8761631" cy="1963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2704207"/>
            <a:ext cx="8761631" cy="6445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2B99-81FB-BB43-87DC-16AE109D669C}" type="datetimeFigureOut">
              <a:rPr lang="en-AE" smtClean="0"/>
              <a:t>12/6/23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9415346"/>
            <a:ext cx="3428464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BD5C-CEB0-E643-882D-DE849634123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082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ransition/>
  <p:timing/>
  <p:txStyles>
    <p:titleStyle>
      <a:lvl1pPr algn="l" defTabSz="1015807" rtl="0" eaLnBrk="1" latinLnBrk="0" hangingPunct="1">
        <a:lnSpc>
          <a:spcPct val="90000"/>
        </a:lnSpc>
        <a:spcBef>
          <a:spcPct val="0"/>
        </a:spcBef>
        <a:buNone/>
        <a:defRPr sz="4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52" indent="-253952" algn="l" defTabSz="101580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855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2pPr>
      <a:lvl3pPr marL="126975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662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56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46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373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27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180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03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80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71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61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51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421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32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228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microsoft.com/office/2018/10/relationships/comments" Target="../comments/modernComment_106_7CC62DDF.xml" /><Relationship Id="rId4" Type="http://schemas.openxmlformats.org/officeDocument/2006/relationships/image" Target="../media/image1.png" /><Relationship Id="rId5" Type="http://schemas.openxmlformats.org/officeDocument/2006/relationships/image" Target="../media/image2.png" /><Relationship Id="rId6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C102F2-F833-0D54-F15B-908A2B798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3840" y="-3731876"/>
            <a:ext cx="12340235" cy="117444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8CBBAB-52BD-D194-9236-6BD98E6516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0231" y="20642893"/>
            <a:ext cx="5681611" cy="30183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371C63-A3B6-615B-55E6-85E33B6FA2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2631" y="20795293"/>
            <a:ext cx="5681611" cy="30183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A76D95-9BD9-AF90-0CF8-7E6CE8B890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031" y="20947693"/>
            <a:ext cx="5681611" cy="30183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2B873B-9E94-DA46-F46B-E090D3D5E7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7431" y="21100093"/>
            <a:ext cx="5681611" cy="30183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CD2600-1796-1312-8D45-D2DE77C95C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9831" y="21252493"/>
            <a:ext cx="5681611" cy="30183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7E038B-AD14-ECEE-5A64-DCB55EE09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5661" y="14864611"/>
            <a:ext cx="5681611" cy="30183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4CDEEA-4829-AFA0-D4C1-22FD501393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2744" y="7990917"/>
            <a:ext cx="3334528" cy="17714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3F025A-A950-A546-FC63-3841E2F71E83}"/>
              </a:ext>
            </a:extLst>
          </p:cNvPr>
          <p:cNvSpPr txBox="1"/>
          <p:nvPr/>
        </p:nvSpPr>
        <p:spPr>
          <a:xfrm>
            <a:off x="689858" y="21260594"/>
            <a:ext cx="611099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0" b="1">
                <a:solidFill>
                  <a:schemeClr val="tx1">
                    <a:lumMod val="65000"/>
                    <a:lumOff val="35000"/>
                  </a:schemeClr>
                </a:solidFill>
                <a:latin typeface="Urbane Medium" pitchFamily="2" charset="77"/>
              </a:rPr>
              <a:t>Live in-person:</a:t>
            </a:r>
          </a:p>
          <a:p>
            <a:r>
              <a:rPr lang="en-US" sz="5000" b="1">
                <a:solidFill>
                  <a:srgbClr val="2F2A88"/>
                </a:solidFill>
                <a:latin typeface="Urbane Medium" pitchFamily="2" charset="77"/>
              </a:rPr>
              <a:t>5-8 Feb 2024</a:t>
            </a:r>
          </a:p>
          <a:p>
            <a:r>
              <a:rPr lang="en-US" sz="5000" b="1">
                <a:solidFill>
                  <a:schemeClr val="tx1">
                    <a:lumMod val="65000"/>
                    <a:lumOff val="35000"/>
                  </a:schemeClr>
                </a:solidFill>
                <a:latin typeface="Urbane Medium" pitchFamily="2" charset="77"/>
              </a:rPr>
              <a:t>DWTC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E10B50BD-C5A3-82B8-CB04-9CB3D7B64994}"/>
              </a:ext>
            </a:extLst>
          </p:cNvPr>
          <p:cNvSpPr txBox="1"/>
          <p:nvPr/>
        </p:nvSpPr>
        <p:spPr>
          <a:xfrm>
            <a:off x="421141" y="4800297"/>
            <a:ext cx="8289722" cy="1584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69530" rtl="0" eaLnBrk="1" latinLnBrk="0" hangingPunct="1">
              <a:lnSpc>
                <a:spcPct val="90000"/>
              </a:lnSpc>
              <a:spcBef>
                <a:spcPts val="185"/>
              </a:spcBef>
              <a:buFont typeface="Arial" panose="020b0604020202020204" pitchFamily="34" charset="0"/>
              <a:buNone/>
              <a:defRPr sz="4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6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953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429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06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382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0858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335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7811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4400" b="1" kern="10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Join me as I speak at Medlab Middle East 2024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F1B80EC-0DE3-6AFE-6D5E-5D3F35E3B5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141" y="9059331"/>
            <a:ext cx="4969338" cy="60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62655"/>
      </p:ext>
    </p:extLst>
  </p:cSld>
  <p:clrMapOvr>
    <a:masterClrMapping/>
  </p:clrMapOvr>
  <p:transition/>
  <p:timing/>
  <p:extLst>
    <p:ext uri="{6950BFC3-D8DA-4A85-94F7-54DA5524770B}">
      <p188:commentRel xmlns:p188="http://schemas.microsoft.com/office/powerpoint/2018/8/main" r:id="rId3"/>
    </p:ext>
  </p:extLst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</documentManagement>
</p:properties>
</file>

<file path=customXml/itemProps1.xml><?xml version="1.0" encoding="utf-8"?>
<ds:datastoreItem xmlns:ds="http://schemas.openxmlformats.org/officeDocument/2006/customXml" ds:itemID="{F7F9340A-883A-47C6-95F6-C151F971A0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77BB37-FE7C-4C96-89A8-F6DCA32AE70D}">
  <ds:schemaRefs/>
</ds:datastoreItem>
</file>

<file path=customXml/itemProps3.xml><?xml version="1.0" encoding="utf-8"?>
<ds:datastoreItem xmlns:ds="http://schemas.openxmlformats.org/officeDocument/2006/customXml" ds:itemID="{D9F2E9F2-B93D-4E42-ADCE-36FEA7FA898F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5f11e85f-c223-4a1f-9f13-938cf079eafb"/>
    <ds:schemaRef ds:uri="e4e87cf6-8896-463c-8c8c-3b83533b0347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Custom</PresentationFormat>
  <Paragraphs>4</Paragraphs>
  <Slides>1</Slides>
  <Notes>1</Notes>
  <TotalTime>280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7">
      <vt:lpstr>Arial</vt:lpstr>
      <vt:lpstr>Calibri Light</vt:lpstr>
      <vt:lpstr>Calibri</vt:lpstr>
      <vt:lpstr>Urbane Medium</vt:lpstr>
      <vt:lpstr>Urbane Demi Bold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Shahul, Nysam</dc:creator>
  <cp:lastModifiedBy>Hanif, Amna</cp:lastModifiedBy>
  <cp:revision>32</cp:revision>
  <dcterms:created xsi:type="dcterms:W3CDTF">2020-10-04T06:18:36Z</dcterms:created>
  <dcterms:modified xsi:type="dcterms:W3CDTF">2023-12-10T09:03:53Z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Information Classification: General</vt:lpwstr>
  </property>
  <property fmtid="{D5CDD505-2E9C-101B-9397-08002B2CF9AE}" pid="4" name="ContentTypeId">
    <vt:lpwstr>0x010100B00F7AE450B0494789EA3F43E3C63817</vt:lpwstr>
  </property>
  <property fmtid="{D5CDD505-2E9C-101B-9397-08002B2CF9AE}" pid="5" name="MediaServiceImageTags">
    <vt:lpwstr/>
  </property>
  <property fmtid="{D5CDD505-2E9C-101B-9397-08002B2CF9AE}" pid="6" name="MSIP_Label_2bbab825-a111-45e4-86a1-18cee0005896_ActionId">
    <vt:lpwstr>f291db99-beb8-41cc-a0b6-cc34404980bb</vt:lpwstr>
  </property>
  <property fmtid="{D5CDD505-2E9C-101B-9397-08002B2CF9AE}" pid="7" name="MSIP_Label_2bbab825-a111-45e4-86a1-18cee0005896_ContentBits">
    <vt:lpwstr>2</vt:lpwstr>
  </property>
  <property fmtid="{D5CDD505-2E9C-101B-9397-08002B2CF9AE}" pid="8" name="MSIP_Label_2bbab825-a111-45e4-86a1-18cee0005896_Enabled">
    <vt:lpwstr>true</vt:lpwstr>
  </property>
  <property fmtid="{D5CDD505-2E9C-101B-9397-08002B2CF9AE}" pid="9" name="MSIP_Label_2bbab825-a111-45e4-86a1-18cee0005896_Method">
    <vt:lpwstr>Standard</vt:lpwstr>
  </property>
  <property fmtid="{D5CDD505-2E9C-101B-9397-08002B2CF9AE}" pid="10" name="MSIP_Label_2bbab825-a111-45e4-86a1-18cee0005896_Name">
    <vt:lpwstr>2bbab825-a111-45e4-86a1-18cee0005896</vt:lpwstr>
  </property>
  <property fmtid="{D5CDD505-2E9C-101B-9397-08002B2CF9AE}" pid="11" name="MSIP_Label_2bbab825-a111-45e4-86a1-18cee0005896_SetDate">
    <vt:lpwstr>2020-10-04T06:18:37Z</vt:lpwstr>
  </property>
  <property fmtid="{D5CDD505-2E9C-101B-9397-08002B2CF9AE}" pid="12" name="MSIP_Label_2bbab825-a111-45e4-86a1-18cee0005896_SiteId">
    <vt:lpwstr>2567d566-604c-408a-8a60-55d0dc9d9d6b</vt:lpwstr>
  </property>
</Properties>
</file>