
<file path=[Content_Types].xml><?xml version="1.0" encoding="utf-8"?>
<Types xmlns="http://schemas.openxmlformats.org/package/2006/content-types">
  <Default Extension="dat" ContentType="application/unknown"/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comments/modernComment_102_7731E310.xml" ContentType="application/vnd.ms-powerpoint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60" r:id="rId4"/>
  </p:sldMasterIdLst>
  <p:notesMasterIdLst>
    <p:notesMasterId r:id="rId5"/>
  </p:notesMasterIdLst>
  <p:sldIdLst>
    <p:sldId id="258" r:id="rId6"/>
  </p:sldIdLst>
  <p:sldSz cx="13716000" cy="24382412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727A4E-6D47-D48C-E897-6480BCFE7BC6}" name="Balhotra, Shubhi" initials="SB" userId="S::Shubhi.Balhotra@informa.com::11a025e5-9c51-4861-9535-0d438a7905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8BBBED-FD6C-7447-B8A3-CA96DA1C4FA0}" v="9" dt="2023-12-06T09:34:12.87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7"/>
    <p:restoredTop sz="95918"/>
  </p:normalViewPr>
  <p:slideViewPr>
    <p:cSldViewPr snapToGrid="0" snapToObjects="1">
      <p:cViewPr varScale="1">
        <p:scale>
          <a:sx n="34" d="100"/>
          <a:sy n="34" d="100"/>
        </p:scale>
        <p:origin x="40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heme" Target="theme/theme1.xml" /><Relationship Id="rId11" Type="http://schemas.microsoft.com/office/2016/11/relationships/changesInfo" Target="changesInfos/changesInfo1.xml" /><Relationship Id="rId12" Type="http://schemas.microsoft.com/office/2015/10/relationships/revisionInfo" Target="revisionInfo.xml" /><Relationship Id="rId13" Type="http://schemas.microsoft.com/office/2018/10/relationships/authors" Target="authors.xml" /><Relationship Id="rId14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slide" Target="slides/slide1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qbal, Fariha" userId="837d1588-68b4-45aa-b205-4912fd003da8" providerId="ADAL" clId="{865E3997-1153-43EF-A725-94C066A05763}"/>
    <pc:docChg chg="undo custSel modSld">
      <pc:chgData name="Iqbal, Fariha" userId="837d1588-68b4-45aa-b205-4912fd003da8" providerId="ADAL" clId="{865E3997-1153-43EF-A725-94C066A05763}" dt="2022-08-31T07:08:40.397" v="17" actId="1037"/>
      <pc:docMkLst>
        <pc:docMk/>
      </pc:docMkLst>
      <pc:sldChg chg="modSp mod">
        <pc:chgData name="Iqbal, Fariha" userId="837d1588-68b4-45aa-b205-4912fd003da8" providerId="ADAL" clId="{865E3997-1153-43EF-A725-94C066A05763}" dt="2022-08-31T07:08:40.397" v="17" actId="1037"/>
        <pc:sldMkLst>
          <pc:docMk/>
          <pc:sldMk cId="1999758096" sldId="258"/>
        </pc:sldMkLst>
        <pc:spChg chg="mod">
          <ac:chgData name="Iqbal, Fariha" userId="837d1588-68b4-45aa-b205-4912fd003da8" providerId="ADAL" clId="{865E3997-1153-43EF-A725-94C066A05763}" dt="2022-08-31T07:05:07.129" v="10" actId="20577"/>
          <ac:spMkLst>
            <pc:docMk/>
            <pc:sldMk cId="1999758096" sldId="258"/>
            <ac:spMk id="12" creationId="{871E27F8-A507-5840-AD37-E76FD691A62D}"/>
          </ac:spMkLst>
        </pc:spChg>
        <pc:spChg chg="mod">
          <ac:chgData name="Iqbal, Fariha" userId="837d1588-68b4-45aa-b205-4912fd003da8" providerId="ADAL" clId="{865E3997-1153-43EF-A725-94C066A05763}" dt="2022-08-31T07:05:29.271" v="12" actId="2711"/>
          <ac:spMkLst>
            <pc:docMk/>
            <pc:sldMk cId="1999758096" sldId="258"/>
            <ac:spMk id="14" creationId="{0676C7D3-552C-6F4F-997E-6A95AAE9C00B}"/>
          </ac:spMkLst>
        </pc:spChg>
        <pc:spChg chg="mod">
          <ac:chgData name="Iqbal, Fariha" userId="837d1588-68b4-45aa-b205-4912fd003da8" providerId="ADAL" clId="{865E3997-1153-43EF-A725-94C066A05763}" dt="2022-08-31T07:05:21.671" v="11" actId="2711"/>
          <ac:spMkLst>
            <pc:docMk/>
            <pc:sldMk cId="1999758096" sldId="258"/>
            <ac:spMk id="20" creationId="{CEBB91A2-79DD-B748-8820-939635058A84}"/>
          </ac:spMkLst>
        </pc:spChg>
        <pc:picChg chg="mod">
          <ac:chgData name="Iqbal, Fariha" userId="837d1588-68b4-45aa-b205-4912fd003da8" providerId="ADAL" clId="{865E3997-1153-43EF-A725-94C066A05763}" dt="2022-08-31T07:08:40.397" v="17" actId="1037"/>
          <ac:picMkLst>
            <pc:docMk/>
            <pc:sldMk cId="1999758096" sldId="258"/>
            <ac:picMk id="4" creationId="{1CF87C5C-9C02-334A-C6C6-DF19CDE5E05C}"/>
          </ac:picMkLst>
        </pc:picChg>
      </pc:sldChg>
    </pc:docChg>
  </pc:docChgLst>
  <pc:docChgLst>
    <pc:chgData name="Hanif, Amna" userId="d04d9494-93ef-464c-92a6-f88c47dacbc9" providerId="ADAL" clId="{DE8BBBED-FD6C-7447-B8A3-CA96DA1C4FA0}"/>
    <pc:docChg chg="undo custSel modSld">
      <pc:chgData name="Hanif, Amna" userId="d04d9494-93ef-464c-92a6-f88c47dacbc9" providerId="ADAL" clId="{DE8BBBED-FD6C-7447-B8A3-CA96DA1C4FA0}" dt="2023-12-06T09:36:07.545" v="87" actId="1076"/>
      <pc:docMkLst>
        <pc:docMk/>
      </pc:docMkLst>
      <pc:sldChg chg="addSp delSp modSp mod modCm">
        <pc:chgData name="Hanif, Amna" userId="d04d9494-93ef-464c-92a6-f88c47dacbc9" providerId="ADAL" clId="{DE8BBBED-FD6C-7447-B8A3-CA96DA1C4FA0}" dt="2023-12-06T09:36:07.545" v="87" actId="1076"/>
        <pc:sldMkLst>
          <pc:docMk/>
          <pc:sldMk cId="1999758096" sldId="258"/>
        </pc:sldMkLst>
        <pc:spChg chg="add mod">
          <ac:chgData name="Hanif, Amna" userId="d04d9494-93ef-464c-92a6-f88c47dacbc9" providerId="ADAL" clId="{DE8BBBED-FD6C-7447-B8A3-CA96DA1C4FA0}" dt="2023-12-06T09:35:45.424" v="81" actId="1076"/>
          <ac:spMkLst>
            <pc:docMk/>
            <pc:sldMk cId="1999758096" sldId="258"/>
            <ac:spMk id="3" creationId="{0B7CB856-06DF-F7B0-6068-63EF8E442CDB}"/>
          </ac:spMkLst>
        </pc:spChg>
        <pc:spChg chg="add del mod">
          <ac:chgData name="Hanif, Amna" userId="d04d9494-93ef-464c-92a6-f88c47dacbc9" providerId="ADAL" clId="{DE8BBBED-FD6C-7447-B8A3-CA96DA1C4FA0}" dt="2023-12-06T09:33:00.694" v="48"/>
          <ac:spMkLst>
            <pc:docMk/>
            <pc:sldMk cId="1999758096" sldId="258"/>
            <ac:spMk id="8" creationId="{4B549A21-A198-3781-5C4F-8457C872E4BF}"/>
          </ac:spMkLst>
        </pc:spChg>
        <pc:spChg chg="add del mod">
          <ac:chgData name="Hanif, Amna" userId="d04d9494-93ef-464c-92a6-f88c47dacbc9" providerId="ADAL" clId="{DE8BBBED-FD6C-7447-B8A3-CA96DA1C4FA0}" dt="2023-12-06T09:34:09.840" v="62" actId="478"/>
          <ac:spMkLst>
            <pc:docMk/>
            <pc:sldMk cId="1999758096" sldId="258"/>
            <ac:spMk id="11" creationId="{F26C237D-578E-AC52-8712-51083D812B9C}"/>
          </ac:spMkLst>
        </pc:spChg>
        <pc:spChg chg="del mod">
          <ac:chgData name="Hanif, Amna" userId="d04d9494-93ef-464c-92a6-f88c47dacbc9" providerId="ADAL" clId="{DE8BBBED-FD6C-7447-B8A3-CA96DA1C4FA0}" dt="2023-12-06T09:28:23.312" v="5" actId="478"/>
          <ac:spMkLst>
            <pc:docMk/>
            <pc:sldMk cId="1999758096" sldId="258"/>
            <ac:spMk id="12" creationId="{871E27F8-A507-5840-AD37-E76FD691A62D}"/>
          </ac:spMkLst>
        </pc:spChg>
        <pc:spChg chg="add mod">
          <ac:chgData name="Hanif, Amna" userId="d04d9494-93ef-464c-92a6-f88c47dacbc9" providerId="ADAL" clId="{DE8BBBED-FD6C-7447-B8A3-CA96DA1C4FA0}" dt="2023-12-06T09:36:07.545" v="87" actId="1076"/>
          <ac:spMkLst>
            <pc:docMk/>
            <pc:sldMk cId="1999758096" sldId="258"/>
            <ac:spMk id="13" creationId="{64B7C468-0770-DCC0-6EE4-CB218B780814}"/>
          </ac:spMkLst>
        </pc:spChg>
        <pc:spChg chg="del">
          <ac:chgData name="Hanif, Amna" userId="d04d9494-93ef-464c-92a6-f88c47dacbc9" providerId="ADAL" clId="{DE8BBBED-FD6C-7447-B8A3-CA96DA1C4FA0}" dt="2023-12-06T09:28:20.985" v="2" actId="478"/>
          <ac:spMkLst>
            <pc:docMk/>
            <pc:sldMk cId="1999758096" sldId="258"/>
            <ac:spMk id="14" creationId="{0676C7D3-552C-6F4F-997E-6A95AAE9C00B}"/>
          </ac:spMkLst>
        </pc:spChg>
        <pc:spChg chg="del mod">
          <ac:chgData name="Hanif, Amna" userId="d04d9494-93ef-464c-92a6-f88c47dacbc9" providerId="ADAL" clId="{DE8BBBED-FD6C-7447-B8A3-CA96DA1C4FA0}" dt="2023-12-06T09:28:25.671" v="7" actId="478"/>
          <ac:spMkLst>
            <pc:docMk/>
            <pc:sldMk cId="1999758096" sldId="258"/>
            <ac:spMk id="20" creationId="{CEBB91A2-79DD-B748-8820-939635058A84}"/>
          </ac:spMkLst>
        </pc:spChg>
        <pc:picChg chg="add mod">
          <ac:chgData name="Hanif, Amna" userId="d04d9494-93ef-464c-92a6-f88c47dacbc9" providerId="ADAL" clId="{DE8BBBED-FD6C-7447-B8A3-CA96DA1C4FA0}" dt="2023-12-06T09:32:59.116" v="46" actId="1076"/>
          <ac:picMkLst>
            <pc:docMk/>
            <pc:sldMk cId="1999758096" sldId="258"/>
            <ac:picMk id="2" creationId="{2298119F-7F17-9DFD-E8F3-B960968ADD50}"/>
          </ac:picMkLst>
        </pc:picChg>
        <pc:picChg chg="del">
          <ac:chgData name="Hanif, Amna" userId="d04d9494-93ef-464c-92a6-f88c47dacbc9" providerId="ADAL" clId="{DE8BBBED-FD6C-7447-B8A3-CA96DA1C4FA0}" dt="2023-12-06T09:28:20.140" v="0" actId="478"/>
          <ac:picMkLst>
            <pc:docMk/>
            <pc:sldMk cId="1999758096" sldId="258"/>
            <ac:picMk id="4" creationId="{1CF87C5C-9C02-334A-C6C6-DF19CDE5E05C}"/>
          </ac:picMkLst>
        </pc:picChg>
        <pc:picChg chg="add mod">
          <ac:chgData name="Hanif, Amna" userId="d04d9494-93ef-464c-92a6-f88c47dacbc9" providerId="ADAL" clId="{DE8BBBED-FD6C-7447-B8A3-CA96DA1C4FA0}" dt="2023-12-06T09:35:55.776" v="84" actId="1076"/>
          <ac:picMkLst>
            <pc:docMk/>
            <pc:sldMk cId="1999758096" sldId="258"/>
            <ac:picMk id="5" creationId="{889CBF19-C14D-9213-6A11-A7A2CFCFA796}"/>
          </ac:picMkLst>
        </pc:picChg>
        <pc:picChg chg="add del mod">
          <ac:chgData name="Hanif, Amna" userId="d04d9494-93ef-464c-92a6-f88c47dacbc9" providerId="ADAL" clId="{DE8BBBED-FD6C-7447-B8A3-CA96DA1C4FA0}" dt="2023-12-06T09:34:58.434" v="73" actId="478"/>
          <ac:picMkLst>
            <pc:docMk/>
            <pc:sldMk cId="1999758096" sldId="258"/>
            <ac:picMk id="6" creationId="{3A2558DB-7E70-9EE0-48EC-E97C853942B4}"/>
          </ac:picMkLst>
        </pc:picChg>
        <pc:picChg chg="add mod">
          <ac:chgData name="Hanif, Amna" userId="d04d9494-93ef-464c-92a6-f88c47dacbc9" providerId="ADAL" clId="{DE8BBBED-FD6C-7447-B8A3-CA96DA1C4FA0}" dt="2023-12-06T09:32:53.695" v="43"/>
          <ac:picMkLst>
            <pc:docMk/>
            <pc:sldMk cId="1999758096" sldId="258"/>
            <ac:picMk id="7" creationId="{F9B2F7CF-6A93-3BE0-0EC9-0670D0B6E6AD}"/>
          </ac:picMkLst>
        </pc:picChg>
        <pc:picChg chg="add mod">
          <ac:chgData name="Hanif, Amna" userId="d04d9494-93ef-464c-92a6-f88c47dacbc9" providerId="ADAL" clId="{DE8BBBED-FD6C-7447-B8A3-CA96DA1C4FA0}" dt="2023-12-06T09:33:04.065" v="49"/>
          <ac:picMkLst>
            <pc:docMk/>
            <pc:sldMk cId="1999758096" sldId="258"/>
            <ac:picMk id="9" creationId="{4A915EA0-57D8-CA12-F2B6-AB4FA71DBA90}"/>
          </ac:picMkLst>
        </pc:picChg>
        <pc:picChg chg="del">
          <ac:chgData name="Hanif, Amna" userId="d04d9494-93ef-464c-92a6-f88c47dacbc9" providerId="ADAL" clId="{DE8BBBED-FD6C-7447-B8A3-CA96DA1C4FA0}" dt="2023-12-06T09:28:26.451" v="9" actId="478"/>
          <ac:picMkLst>
            <pc:docMk/>
            <pc:sldMk cId="1999758096" sldId="258"/>
            <ac:picMk id="19" creationId="{F68E9D3D-00AB-B440-8AB5-CB7896999E6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nif, Amna" userId="d04d9494-93ef-464c-92a6-f88c47dacbc9" providerId="ADAL" clId="{DE8BBBED-FD6C-7447-B8A3-CA96DA1C4FA0}" dt="2023-12-06T09:28:26.484" v="10" actId="2056"/>
              <pc2:cmMkLst xmlns:pc2="http://schemas.microsoft.com/office/powerpoint/2019/9/main/command">
                <pc:docMk/>
                <pc:sldMk cId="1999758096" sldId="258"/>
                <pc2:cmMk id="{65E22E78-32BB-4678-B123-49F17F4CB1F8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DE8BBBED-FD6C-7447-B8A3-CA96DA1C4FA0}" dt="2023-12-06T09:28:23.343" v="6" actId="2056"/>
              <pc2:cmMkLst xmlns:pc2="http://schemas.microsoft.com/office/powerpoint/2019/9/main/command">
                <pc:docMk/>
                <pc:sldMk cId="1999758096" sldId="258"/>
                <pc2:cmMk id="{326BD9A2-F0A9-4565-88BD-64A6F48C5591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DE8BBBED-FD6C-7447-B8A3-CA96DA1C4FA0}" dt="2023-12-06T09:28:20.209" v="1" actId="2056"/>
              <pc2:cmMkLst xmlns:pc2="http://schemas.microsoft.com/office/powerpoint/2019/9/main/command">
                <pc:docMk/>
                <pc:sldMk cId="1999758096" sldId="258"/>
                <pc2:cmMk id="{C71832F0-8C16-41AD-A404-F9831259A5D9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DE8BBBED-FD6C-7447-B8A3-CA96DA1C4FA0}" dt="2023-12-06T09:28:25.733" v="8" actId="2056"/>
              <pc2:cmMkLst xmlns:pc2="http://schemas.microsoft.com/office/powerpoint/2019/9/main/command">
                <pc:docMk/>
                <pc:sldMk cId="1999758096" sldId="258"/>
                <pc2:cmMk id="{20A443FD-839B-4A02-A7A3-9574CEA774E2}"/>
              </pc2:cmMkLst>
            </pc226:cmChg>
          </p:ext>
        </pc:extLst>
      </pc:sldChg>
    </pc:docChg>
  </pc:docChgLst>
  <pc:docChgLst>
    <pc:chgData name="Hanif, Amna" userId="d04d9494-93ef-464c-92a6-f88c47dacbc9" providerId="ADAL" clId="{608AC895-54BF-D446-9C97-01FF2305FF7E}"/>
    <pc:docChg chg="custSel delSld modSld modMainMaster">
      <pc:chgData name="Hanif, Amna" userId="d04d9494-93ef-464c-92a6-f88c47dacbc9" providerId="ADAL" clId="{608AC895-54BF-D446-9C97-01FF2305FF7E}" dt="2021-09-15T12:45:03.015" v="7" actId="962"/>
      <pc:docMkLst>
        <pc:docMk/>
      </pc:docMkLst>
      <pc:sldChg chg="del">
        <pc:chgData name="Hanif, Amna" userId="d04d9494-93ef-464c-92a6-f88c47dacbc9" providerId="ADAL" clId="{608AC895-54BF-D446-9C97-01FF2305FF7E}" dt="2021-09-15T12:44:33.411" v="0" actId="2696"/>
        <pc:sldMkLst>
          <pc:docMk/>
          <pc:sldMk cId="174009473" sldId="257"/>
        </pc:sldMkLst>
      </pc:sldChg>
      <pc:sldChg chg="addSp delSp modSp mod chgLayout">
        <pc:chgData name="Hanif, Amna" userId="d04d9494-93ef-464c-92a6-f88c47dacbc9" providerId="ADAL" clId="{608AC895-54BF-D446-9C97-01FF2305FF7E}" dt="2021-09-15T12:45:03.015" v="7" actId="962"/>
        <pc:sldMkLst>
          <pc:docMk/>
          <pc:sldMk cId="1999758096" sldId="258"/>
        </pc:sldMkLst>
        <pc:spChg chg="add del mod">
          <ac:chgData name="Hanif, Amna" userId="d04d9494-93ef-464c-92a6-f88c47dacbc9" providerId="ADAL" clId="{608AC895-54BF-D446-9C97-01FF2305FF7E}" dt="2021-09-15T12:44:57.407" v="4" actId="700"/>
          <ac:spMkLst>
            <pc:docMk/>
            <pc:sldMk cId="1999758096" sldId="258"/>
            <ac:spMk id="3" creationId="{DE920AD9-8754-B04D-B458-D42FC35B5C8B}"/>
          </ac:spMkLst>
        </pc:spChg>
        <pc:spChg chg="add del mod ord">
          <ac:chgData name="Hanif, Amna" userId="d04d9494-93ef-464c-92a6-f88c47dacbc9" providerId="ADAL" clId="{608AC895-54BF-D446-9C97-01FF2305FF7E}" dt="2021-09-15T12:45:00.409" v="5" actId="931"/>
          <ac:spMkLst>
            <pc:docMk/>
            <pc:sldMk cId="1999758096" sldId="258"/>
            <ac:spMk id="5" creationId="{86B481FE-2D90-514F-8F05-14A02DF9FCE7}"/>
          </ac:spMkLst>
        </pc:spChg>
        <pc:picChg chg="del">
          <ac:chgData name="Hanif, Amna" userId="d04d9494-93ef-464c-92a6-f88c47dacbc9" providerId="ADAL" clId="{608AC895-54BF-D446-9C97-01FF2305FF7E}" dt="2021-09-15T12:44:35.742" v="1" actId="478"/>
          <ac:picMkLst>
            <pc:docMk/>
            <pc:sldMk cId="1999758096" sldId="258"/>
            <ac:picMk id="4" creationId="{D828EAC4-60EB-D44E-9C81-AD4143C039F5}"/>
          </ac:picMkLst>
        </pc:picChg>
        <pc:picChg chg="add mod ord modCrop">
          <ac:chgData name="Hanif, Amna" userId="d04d9494-93ef-464c-92a6-f88c47dacbc9" providerId="ADAL" clId="{608AC895-54BF-D446-9C97-01FF2305FF7E}" dt="2021-09-15T12:45:03.015" v="7" actId="962"/>
          <ac:picMkLst>
            <pc:docMk/>
            <pc:sldMk cId="1999758096" sldId="258"/>
            <ac:picMk id="7" creationId="{A2641B16-1ECB-164C-92E9-949AD144F8B6}"/>
          </ac:picMkLst>
        </pc:picChg>
      </pc:sldChg>
      <pc:sldMasterChg chg="modSldLayout">
        <pc:chgData name="Hanif, Amna" userId="d04d9494-93ef-464c-92a6-f88c47dacbc9" providerId="ADAL" clId="{608AC895-54BF-D446-9C97-01FF2305FF7E}" dt="2021-09-15T12:44:53.725" v="3" actId="14100"/>
        <pc:sldMasterMkLst>
          <pc:docMk/>
          <pc:sldMasterMk cId="2607943325" sldId="2147483660"/>
        </pc:sldMasterMkLst>
        <pc:sldLayoutChg chg="modSp mod">
          <pc:chgData name="Hanif, Amna" userId="d04d9494-93ef-464c-92a6-f88c47dacbc9" providerId="ADAL" clId="{608AC895-54BF-D446-9C97-01FF2305FF7E}" dt="2021-09-15T12:44:53.725" v="3" actId="14100"/>
          <pc:sldLayoutMkLst>
            <pc:docMk/>
            <pc:sldMasterMk cId="2607943325" sldId="2147483660"/>
            <pc:sldLayoutMk cId="1476245111" sldId="2147483661"/>
          </pc:sldLayoutMkLst>
          <pc:spChg chg="mod">
            <ac:chgData name="Hanif, Amna" userId="d04d9494-93ef-464c-92a6-f88c47dacbc9" providerId="ADAL" clId="{608AC895-54BF-D446-9C97-01FF2305FF7E}" dt="2021-09-15T12:44:53.725" v="3" actId="14100"/>
            <ac:spMkLst>
              <pc:docMk/>
              <pc:sldMasterMk cId="2607943325" sldId="2147483660"/>
              <pc:sldLayoutMk cId="1476245111" sldId="2147483661"/>
              <ac:spMk id="7" creationId="{0A93B318-8DC1-7745-BC24-D439E71B4CEF}"/>
            </ac:spMkLst>
          </pc:spChg>
        </pc:sldLayoutChg>
      </pc:sldMasterChg>
    </pc:docChg>
  </pc:docChgLst>
  <pc:docChgLst>
    <pc:chgData name="Olarte, Kris" userId="4f048fe5-447f-454e-8844-cd1686fb98c8" providerId="ADAL" clId="{5E86FFF4-084A-41AB-8950-A627572B1DC3}"/>
    <pc:docChg chg="modSld">
      <pc:chgData name="Olarte, Kris" userId="4f048fe5-447f-454e-8844-cd1686fb98c8" providerId="ADAL" clId="{5E86FFF4-084A-41AB-8950-A627572B1DC3}" dt="2021-04-26T12:46:47.483" v="17" actId="20577"/>
      <pc:docMkLst>
        <pc:docMk/>
      </pc:docMkLst>
      <pc:sldChg chg="modSp mod">
        <pc:chgData name="Olarte, Kris" userId="4f048fe5-447f-454e-8844-cd1686fb98c8" providerId="ADAL" clId="{5E86FFF4-084A-41AB-8950-A627572B1DC3}" dt="2021-04-26T12:46:47.483" v="17" actId="20577"/>
        <pc:sldMkLst>
          <pc:docMk/>
          <pc:sldMk cId="174009473" sldId="257"/>
        </pc:sldMkLst>
        <pc:spChg chg="mod">
          <ac:chgData name="Olarte, Kris" userId="4f048fe5-447f-454e-8844-cd1686fb98c8" providerId="ADAL" clId="{5E86FFF4-084A-41AB-8950-A627572B1DC3}" dt="2021-04-26T12:46:47.483" v="17" actId="20577"/>
          <ac:spMkLst>
            <pc:docMk/>
            <pc:sldMk cId="174009473" sldId="257"/>
            <ac:spMk id="12" creationId="{871E27F8-A507-5840-AD37-E76FD691A62D}"/>
          </ac:spMkLst>
        </pc:spChg>
      </pc:sldChg>
    </pc:docChg>
  </pc:docChgLst>
  <pc:docChgLst>
    <pc:chgData name="Hanif, Amna" userId="d04d9494-93ef-464c-92a6-f88c47dacbc9" providerId="ADAL" clId="{38AE2816-7BA4-F349-831E-79432484A655}"/>
    <pc:docChg chg="undo custSel modSld modMainMaster">
      <pc:chgData name="Hanif, Amna" userId="d04d9494-93ef-464c-92a6-f88c47dacbc9" providerId="ADAL" clId="{38AE2816-7BA4-F349-831E-79432484A655}" dt="2021-03-25T13:37:29.167" v="47" actId="478"/>
      <pc:docMkLst>
        <pc:docMk/>
      </pc:docMkLst>
      <pc:sldChg chg="addSp delSp modSp mod">
        <pc:chgData name="Hanif, Amna" userId="d04d9494-93ef-464c-92a6-f88c47dacbc9" providerId="ADAL" clId="{38AE2816-7BA4-F349-831E-79432484A655}" dt="2021-03-25T13:34:21.544" v="44" actId="1076"/>
        <pc:sldMkLst>
          <pc:docMk/>
          <pc:sldMk cId="174009473" sldId="257"/>
        </pc:sldMkLst>
        <pc:spChg chg="del">
          <ac:chgData name="Hanif, Amna" userId="d04d9494-93ef-464c-92a6-f88c47dacbc9" providerId="ADAL" clId="{38AE2816-7BA4-F349-831E-79432484A655}" dt="2021-03-25T13:32:28.057" v="11" actId="478"/>
          <ac:spMkLst>
            <pc:docMk/>
            <pc:sldMk cId="174009473" sldId="257"/>
            <ac:spMk id="4" creationId="{372030FA-2F7B-754E-9F93-2438FEA1067A}"/>
          </ac:spMkLst>
        </pc:spChg>
        <pc:spChg chg="add del mod">
          <ac:chgData name="Hanif, Amna" userId="d04d9494-93ef-464c-92a6-f88c47dacbc9" providerId="ADAL" clId="{38AE2816-7BA4-F349-831E-79432484A655}" dt="2021-03-25T13:34:10.159" v="43" actId="1076"/>
          <ac:spMkLst>
            <pc:docMk/>
            <pc:sldMk cId="174009473" sldId="257"/>
            <ac:spMk id="12" creationId="{871E27F8-A507-5840-AD37-E76FD691A62D}"/>
          </ac:spMkLst>
        </pc:spChg>
        <pc:spChg chg="mod">
          <ac:chgData name="Hanif, Amna" userId="d04d9494-93ef-464c-92a6-f88c47dacbc9" providerId="ADAL" clId="{38AE2816-7BA4-F349-831E-79432484A655}" dt="2021-03-25T13:34:05.658" v="42" actId="1076"/>
          <ac:spMkLst>
            <pc:docMk/>
            <pc:sldMk cId="174009473" sldId="257"/>
            <ac:spMk id="14" creationId="{0676C7D3-552C-6F4F-997E-6A95AAE9C00B}"/>
          </ac:spMkLst>
        </pc:spChg>
        <pc:spChg chg="del">
          <ac:chgData name="Hanif, Amna" userId="d04d9494-93ef-464c-92a6-f88c47dacbc9" providerId="ADAL" clId="{38AE2816-7BA4-F349-831E-79432484A655}" dt="2021-03-25T13:32:24.592" v="10" actId="478"/>
          <ac:spMkLst>
            <pc:docMk/>
            <pc:sldMk cId="174009473" sldId="257"/>
            <ac:spMk id="16" creationId="{52F6564F-7DE3-074A-B9EA-D9E73ECE1D8D}"/>
          </ac:spMkLst>
        </pc:spChg>
        <pc:spChg chg="del">
          <ac:chgData name="Hanif, Amna" userId="d04d9494-93ef-464c-92a6-f88c47dacbc9" providerId="ADAL" clId="{38AE2816-7BA4-F349-831E-79432484A655}" dt="2021-03-25T13:32:24.592" v="10" actId="478"/>
          <ac:spMkLst>
            <pc:docMk/>
            <pc:sldMk cId="174009473" sldId="257"/>
            <ac:spMk id="17" creationId="{EA884DFE-D225-224B-8EA6-85C32690C8DC}"/>
          </ac:spMkLst>
        </pc:spChg>
        <pc:spChg chg="mod">
          <ac:chgData name="Hanif, Amna" userId="d04d9494-93ef-464c-92a6-f88c47dacbc9" providerId="ADAL" clId="{38AE2816-7BA4-F349-831E-79432484A655}" dt="2021-03-25T13:34:05.658" v="42" actId="1076"/>
          <ac:spMkLst>
            <pc:docMk/>
            <pc:sldMk cId="174009473" sldId="257"/>
            <ac:spMk id="20" creationId="{CEBB91A2-79DD-B748-8820-939635058A84}"/>
          </ac:spMkLst>
        </pc:spChg>
        <pc:picChg chg="del">
          <ac:chgData name="Hanif, Amna" userId="d04d9494-93ef-464c-92a6-f88c47dacbc9" providerId="ADAL" clId="{38AE2816-7BA4-F349-831E-79432484A655}" dt="2021-03-25T13:32:06.591" v="2" actId="478"/>
          <ac:picMkLst>
            <pc:docMk/>
            <pc:sldMk cId="174009473" sldId="257"/>
            <ac:picMk id="11" creationId="{F216A1EA-04AE-D349-89CD-B112A008D3DA}"/>
          </ac:picMkLst>
        </pc:picChg>
        <pc:picChg chg="add mod">
          <ac:chgData name="Hanif, Amna" userId="d04d9494-93ef-464c-92a6-f88c47dacbc9" providerId="ADAL" clId="{38AE2816-7BA4-F349-831E-79432484A655}" dt="2021-03-25T13:34:21.544" v="44" actId="1076"/>
          <ac:picMkLst>
            <pc:docMk/>
            <pc:sldMk cId="174009473" sldId="257"/>
            <ac:picMk id="13" creationId="{203D45BF-B5B6-1545-8BEC-5BE831CDC15C}"/>
          </ac:picMkLst>
        </pc:picChg>
        <pc:picChg chg="del">
          <ac:chgData name="Hanif, Amna" userId="d04d9494-93ef-464c-92a6-f88c47dacbc9" providerId="ADAL" clId="{38AE2816-7BA4-F349-831E-79432484A655}" dt="2021-03-25T13:32:28.057" v="11" actId="478"/>
          <ac:picMkLst>
            <pc:docMk/>
            <pc:sldMk cId="174009473" sldId="257"/>
            <ac:picMk id="15" creationId="{0644409D-3452-5F4B-BF6F-8EDC66BFF321}"/>
          </ac:picMkLst>
        </pc:picChg>
        <pc:picChg chg="mod">
          <ac:chgData name="Hanif, Amna" userId="d04d9494-93ef-464c-92a6-f88c47dacbc9" providerId="ADAL" clId="{38AE2816-7BA4-F349-831E-79432484A655}" dt="2021-03-25T13:32:54.247" v="22" actId="1076"/>
          <ac:picMkLst>
            <pc:docMk/>
            <pc:sldMk cId="174009473" sldId="257"/>
            <ac:picMk id="19" creationId="{F68E9D3D-00AB-B440-8AB5-CB7896999E62}"/>
          </ac:picMkLst>
        </pc:picChg>
        <pc:cxnChg chg="del">
          <ac:chgData name="Hanif, Amna" userId="d04d9494-93ef-464c-92a6-f88c47dacbc9" providerId="ADAL" clId="{38AE2816-7BA4-F349-831E-79432484A655}" dt="2021-03-25T13:32:09.932" v="3" actId="478"/>
          <ac:cxnSpMkLst>
            <pc:docMk/>
            <pc:sldMk cId="174009473" sldId="257"/>
            <ac:cxnSpMk id="10" creationId="{00D6A3FD-DBC4-EF4A-A2C7-403068120886}"/>
          </ac:cxnSpMkLst>
        </pc:cxnChg>
      </pc:sldChg>
      <pc:sldMasterChg chg="delSp modSp mod">
        <pc:chgData name="Hanif, Amna" userId="d04d9494-93ef-464c-92a6-f88c47dacbc9" providerId="ADAL" clId="{38AE2816-7BA4-F349-831E-79432484A655}" dt="2021-03-25T13:37:29.167" v="47" actId="478"/>
        <pc:sldMasterMkLst>
          <pc:docMk/>
          <pc:sldMasterMk cId="2607943325" sldId="2147483660"/>
        </pc:sldMasterMkLst>
        <pc:spChg chg="del mod">
          <ac:chgData name="Hanif, Amna" userId="d04d9494-93ef-464c-92a6-f88c47dacbc9" providerId="ADAL" clId="{38AE2816-7BA4-F349-831E-79432484A655}" dt="2021-03-25T13:37:29.167" v="47" actId="478"/>
          <ac:spMkLst>
            <pc:docMk/>
            <pc:sldMasterMk cId="2607943325" sldId="2147483660"/>
            <ac:spMk id="7" creationId="{312630C4-5936-6E4F-8ABA-3BCAB6BCA9FF}"/>
          </ac:spMkLst>
        </pc:spChg>
      </pc:sldMasterChg>
    </pc:docChg>
  </pc:docChgLst>
  <pc:docChgLst>
    <pc:chgData name="Balhotra, Shubhi" userId="11a025e5-9c51-4861-9535-0d438a790501" providerId="ADAL" clId="{B93CE628-C9A4-46A1-B8A9-90F971AA7912}"/>
    <pc:docChg chg="">
      <pc:chgData name="Balhotra, Shubhi" userId="11a025e5-9c51-4861-9535-0d438a790501" providerId="ADAL" clId="{B93CE628-C9A4-46A1-B8A9-90F971AA7912}" dt="2023-11-22T13:31:46.836" v="6"/>
      <pc:docMkLst>
        <pc:docMk/>
      </pc:docMkLst>
      <pc:sldChg chg="addCm modCm">
        <pc:chgData name="Balhotra, Shubhi" userId="11a025e5-9c51-4861-9535-0d438a790501" providerId="ADAL" clId="{B93CE628-C9A4-46A1-B8A9-90F971AA7912}" dt="2023-11-22T13:31:46.836" v="6"/>
        <pc:sldMkLst>
          <pc:docMk/>
          <pc:sldMk cId="1999758096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alhotra, Shubhi" userId="11a025e5-9c51-4861-9535-0d438a790501" providerId="ADAL" clId="{B93CE628-C9A4-46A1-B8A9-90F971AA7912}" dt="2023-11-22T13:31:40.270" v="5"/>
              <pc2:cmMkLst xmlns:pc2="http://schemas.microsoft.com/office/powerpoint/2019/9/main/command">
                <pc:docMk/>
                <pc:sldMk cId="1999758096" sldId="258"/>
                <pc2:cmMk id="{65E22E78-32BB-4678-B123-49F17F4CB1F8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B93CE628-C9A4-46A1-B8A9-90F971AA7912}" dt="2023-11-22T13:31:00.903" v="3"/>
              <pc2:cmMkLst xmlns:pc2="http://schemas.microsoft.com/office/powerpoint/2019/9/main/command">
                <pc:docMk/>
                <pc:sldMk cId="1999758096" sldId="258"/>
                <pc2:cmMk id="{326BD9A2-F0A9-4565-88BD-64A6F48C5591}"/>
              </pc2:cmMkLst>
            </pc226:cmChg>
            <pc226:cmChg xmlns:pc226="http://schemas.microsoft.com/office/powerpoint/2022/06/main/command" chg="add mod">
              <pc226:chgData name="Balhotra, Shubhi" userId="11a025e5-9c51-4861-9535-0d438a790501" providerId="ADAL" clId="{B93CE628-C9A4-46A1-B8A9-90F971AA7912}" dt="2023-11-22T13:31:46.836" v="6"/>
              <pc2:cmMkLst xmlns:pc2="http://schemas.microsoft.com/office/powerpoint/2019/9/main/command">
                <pc:docMk/>
                <pc:sldMk cId="1999758096" sldId="258"/>
                <pc2:cmMk id="{C71832F0-8C16-41AD-A404-F9831259A5D9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B93CE628-C9A4-46A1-B8A9-90F971AA7912}" dt="2023-11-22T13:31:27.162" v="4"/>
              <pc2:cmMkLst xmlns:pc2="http://schemas.microsoft.com/office/powerpoint/2019/9/main/command">
                <pc:docMk/>
                <pc:sldMk cId="1999758096" sldId="258"/>
                <pc2:cmMk id="{20A443FD-839B-4A02-A7A3-9574CEA774E2}"/>
              </pc2:cmMkLst>
            </pc226:cmChg>
          </p:ext>
        </pc:extLst>
      </pc:sldChg>
    </pc:docChg>
  </pc:docChgLst>
  <pc:docChgLst>
    <pc:chgData name="Hanif, Amna" userId="d04d9494-93ef-464c-92a6-f88c47dacbc9" providerId="ADAL" clId="{3EA234C4-DAFC-6147-87E6-B6B317B3D41D}"/>
    <pc:docChg chg="undo custSel modSld modMainMaster">
      <pc:chgData name="Hanif, Amna" userId="d04d9494-93ef-464c-92a6-f88c47dacbc9" providerId="ADAL" clId="{3EA234C4-DAFC-6147-87E6-B6B317B3D41D}" dt="2021-09-15T12:36:23.715" v="24" actId="931"/>
      <pc:docMkLst>
        <pc:docMk/>
      </pc:docMkLst>
      <pc:sldChg chg="addSp delSp modSp mod chgLayout">
        <pc:chgData name="Hanif, Amna" userId="d04d9494-93ef-464c-92a6-f88c47dacbc9" providerId="ADAL" clId="{3EA234C4-DAFC-6147-87E6-B6B317B3D41D}" dt="2021-09-15T12:36:23.715" v="24" actId="931"/>
        <pc:sldMkLst>
          <pc:docMk/>
          <pc:sldMk cId="174009473" sldId="257"/>
        </pc:sldMkLst>
        <pc:spChg chg="add del mod ord">
          <ac:chgData name="Hanif, Amna" userId="d04d9494-93ef-464c-92a6-f88c47dacbc9" providerId="ADAL" clId="{3EA234C4-DAFC-6147-87E6-B6B317B3D41D}" dt="2021-09-15T12:36:23.715" v="24" actId="931"/>
          <ac:spMkLst>
            <pc:docMk/>
            <pc:sldMk cId="174009473" sldId="257"/>
            <ac:spMk id="2" creationId="{903E065E-55B5-A34C-B488-8649A7C4B51C}"/>
          </ac:spMkLst>
        </pc:spChg>
        <pc:picChg chg="add del mod ord modCrop">
          <ac:chgData name="Hanif, Amna" userId="d04d9494-93ef-464c-92a6-f88c47dacbc9" providerId="ADAL" clId="{3EA234C4-DAFC-6147-87E6-B6B317B3D41D}" dt="2021-09-15T12:36:23.715" v="24" actId="931"/>
          <ac:picMkLst>
            <pc:docMk/>
            <pc:sldMk cId="174009473" sldId="257"/>
            <ac:picMk id="4" creationId="{977B2A6A-7A16-0E4F-BBA5-8E3BCDE65D8E}"/>
          </ac:picMkLst>
        </pc:picChg>
        <pc:picChg chg="add del mod">
          <ac:chgData name="Hanif, Amna" userId="d04d9494-93ef-464c-92a6-f88c47dacbc9" providerId="ADAL" clId="{3EA234C4-DAFC-6147-87E6-B6B317B3D41D}" dt="2021-09-15T06:52:27.656" v="3" actId="478"/>
          <ac:picMkLst>
            <pc:docMk/>
            <pc:sldMk cId="174009473" sldId="257"/>
            <ac:picMk id="7" creationId="{8736DFAF-B0C4-4D45-9D8D-ED2E900CE3D4}"/>
          </ac:picMkLst>
        </pc:picChg>
        <pc:picChg chg="add del mod">
          <ac:chgData name="Hanif, Amna" userId="d04d9494-93ef-464c-92a6-f88c47dacbc9" providerId="ADAL" clId="{3EA234C4-DAFC-6147-87E6-B6B317B3D41D}" dt="2021-09-15T11:09:18.330" v="19" actId="478"/>
          <ac:picMkLst>
            <pc:docMk/>
            <pc:sldMk cId="174009473" sldId="257"/>
            <ac:picMk id="8" creationId="{36653D70-1CCE-6F47-A2B5-0A12C8467FAB}"/>
          </ac:picMkLst>
        </pc:picChg>
        <pc:picChg chg="del">
          <ac:chgData name="Hanif, Amna" userId="d04d9494-93ef-464c-92a6-f88c47dacbc9" providerId="ADAL" clId="{3EA234C4-DAFC-6147-87E6-B6B317B3D41D}" dt="2021-09-15T06:52:29.076" v="4" actId="478"/>
          <ac:picMkLst>
            <pc:docMk/>
            <pc:sldMk cId="174009473" sldId="257"/>
            <ac:picMk id="13" creationId="{203D45BF-B5B6-1545-8BEC-5BE831CDC15C}"/>
          </ac:picMkLst>
        </pc:picChg>
      </pc:sldChg>
      <pc:sldMasterChg chg="modSldLayout">
        <pc:chgData name="Hanif, Amna" userId="d04d9494-93ef-464c-92a6-f88c47dacbc9" providerId="ADAL" clId="{3EA234C4-DAFC-6147-87E6-B6B317B3D41D}" dt="2021-09-15T11:09:07.454" v="17" actId="1076"/>
        <pc:sldMasterMkLst>
          <pc:docMk/>
          <pc:sldMasterMk cId="2607943325" sldId="2147483660"/>
        </pc:sldMasterMkLst>
        <pc:sldLayoutChg chg="addSp delSp modSp mod">
          <pc:chgData name="Hanif, Amna" userId="d04d9494-93ef-464c-92a6-f88c47dacbc9" providerId="ADAL" clId="{3EA234C4-DAFC-6147-87E6-B6B317B3D41D}" dt="2021-09-15T11:09:07.454" v="17" actId="1076"/>
          <pc:sldLayoutMkLst>
            <pc:docMk/>
            <pc:sldMasterMk cId="2607943325" sldId="2147483660"/>
            <pc:sldLayoutMk cId="1476245111" sldId="2147483661"/>
          </pc:sldLayoutMkLst>
          <pc:spChg chg="del">
            <ac:chgData name="Hanif, Amna" userId="d04d9494-93ef-464c-92a6-f88c47dacbc9" providerId="ADAL" clId="{3EA234C4-DAFC-6147-87E6-B6B317B3D41D}" dt="2021-09-15T11:08:51.304" v="12" actId="478"/>
            <ac:spMkLst>
              <pc:docMk/>
              <pc:sldMasterMk cId="2607943325" sldId="2147483660"/>
              <pc:sldLayoutMk cId="1476245111" sldId="2147483661"/>
              <ac:spMk id="2" creationId="{00000000-0000-0000-0000-000000000000}"/>
            </ac:spMkLst>
          </pc:spChg>
          <pc:spChg chg="del">
            <ac:chgData name="Hanif, Amna" userId="d04d9494-93ef-464c-92a6-f88c47dacbc9" providerId="ADAL" clId="{3EA234C4-DAFC-6147-87E6-B6B317B3D41D}" dt="2021-09-15T11:08:51.304" v="12" actId="478"/>
            <ac:spMkLst>
              <pc:docMk/>
              <pc:sldMasterMk cId="2607943325" sldId="2147483660"/>
              <pc:sldLayoutMk cId="1476245111" sldId="2147483661"/>
              <ac:spMk id="3" creationId="{00000000-0000-0000-0000-000000000000}"/>
            </ac:spMkLst>
          </pc:spChg>
          <pc:spChg chg="del">
            <ac:chgData name="Hanif, Amna" userId="d04d9494-93ef-464c-92a6-f88c47dacbc9" providerId="ADAL" clId="{3EA234C4-DAFC-6147-87E6-B6B317B3D41D}" dt="2021-09-15T11:08:51.304" v="12" actId="478"/>
            <ac:spMkLst>
              <pc:docMk/>
              <pc:sldMasterMk cId="2607943325" sldId="2147483660"/>
              <pc:sldLayoutMk cId="1476245111" sldId="2147483661"/>
              <ac:spMk id="4" creationId="{00000000-0000-0000-0000-000000000000}"/>
            </ac:spMkLst>
          </pc:spChg>
          <pc:spChg chg="del">
            <ac:chgData name="Hanif, Amna" userId="d04d9494-93ef-464c-92a6-f88c47dacbc9" providerId="ADAL" clId="{3EA234C4-DAFC-6147-87E6-B6B317B3D41D}" dt="2021-09-15T11:08:51.304" v="12" actId="478"/>
            <ac:spMkLst>
              <pc:docMk/>
              <pc:sldMasterMk cId="2607943325" sldId="2147483660"/>
              <pc:sldLayoutMk cId="1476245111" sldId="2147483661"/>
              <ac:spMk id="5" creationId="{00000000-0000-0000-0000-000000000000}"/>
            </ac:spMkLst>
          </pc:spChg>
          <pc:spChg chg="del">
            <ac:chgData name="Hanif, Amna" userId="d04d9494-93ef-464c-92a6-f88c47dacbc9" providerId="ADAL" clId="{3EA234C4-DAFC-6147-87E6-B6B317B3D41D}" dt="2021-09-15T11:08:51.304" v="12" actId="478"/>
            <ac:spMkLst>
              <pc:docMk/>
              <pc:sldMasterMk cId="2607943325" sldId="2147483660"/>
              <pc:sldLayoutMk cId="1476245111" sldId="2147483661"/>
              <ac:spMk id="6" creationId="{00000000-0000-0000-0000-000000000000}"/>
            </ac:spMkLst>
          </pc:spChg>
          <pc:spChg chg="add mod">
            <ac:chgData name="Hanif, Amna" userId="d04d9494-93ef-464c-92a6-f88c47dacbc9" providerId="ADAL" clId="{3EA234C4-DAFC-6147-87E6-B6B317B3D41D}" dt="2021-09-15T11:09:07.454" v="17" actId="1076"/>
            <ac:spMkLst>
              <pc:docMk/>
              <pc:sldMasterMk cId="2607943325" sldId="2147483660"/>
              <pc:sldLayoutMk cId="1476245111" sldId="2147483661"/>
              <ac:spMk id="7" creationId="{0A93B318-8DC1-7745-BC24-D439E71B4CEF}"/>
            </ac:spMkLst>
          </pc:spChg>
        </pc:sldLayoutChg>
      </pc:sldMasterChg>
    </pc:docChg>
  </pc:docChgLst>
</pc:chgInfo>
</file>

<file path=ppt/comments/modernComment_102_7731E31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71832F0-8C16-41AD-A404-F9831259A5D9}" authorId="{A8727A4E-6D47-D48C-E897-6480BCFE7BC6}" created="2023-11-22T13:27:14.34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999758096" sldId="258"/>
      <ac:picMk id="4" creationId="{1CF87C5C-9C02-334A-C6C6-DF19CDE5E05C}"/>
    </ac:deMkLst>
    <p188:txBody>
      <a:bodyPr/>
      <a:lstStyle/>
      <a:p>
        <a:r>
          <a:rPr lang="en-AE"/>
          <a:t>Image: https://informaplc.sharepoint.com/:i:/r/teams/IMHealthcareMedia/Shared%20Documents/Show%20Images/Medlab/Medlab%20Middle%20East%202023/conferences/Day_4/NY1_5357.jpg?csf=1&amp;web=1&amp;e=hWJl1n</a:t>
        </a:r>
      </a:p>
    </p188:txBody>
  </p188:cm>
  <p188:cm id="{326BD9A2-F0A9-4565-88BD-64A6F48C5591}" authorId="{A8727A4E-6D47-D48C-E897-6480BCFE7BC6}" created="2023-11-22T13:31:00.76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999758096" sldId="258"/>
      <ac:spMk id="12" creationId="{871E27F8-A507-5840-AD37-E76FD691A62D}"/>
    </ac:deMkLst>
    <p188:txBody>
      <a:bodyPr/>
      <a:lstStyle/>
      <a:p>
        <a:r>
          <a:rPr lang="en-AE"/>
          <a:t>Join me as I speak at Medlab ME 2024</a:t>
        </a:r>
      </a:p>
    </p188:txBody>
  </p188:cm>
  <p188:cm id="{20A443FD-839B-4A02-A7A3-9574CEA774E2}" authorId="{A8727A4E-6D47-D48C-E897-6480BCFE7BC6}" created="2023-11-22T13:31:26.98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999758096" sldId="258"/>
      <ac:spMk id="20" creationId="{CEBB91A2-79DD-B748-8820-939635058A84}"/>
    </ac:deMkLst>
    <p188:txBody>
      <a:bodyPr/>
      <a:lstStyle/>
      <a:p>
        <a:r>
          <a:rPr lang="en-AE"/>
          <a:t>5-8 February 2024 
Dubai World Trade Centre </a:t>
        </a:r>
      </a:p>
    </p188:txBody>
  </p188:cm>
  <p188:cm id="{65E22E78-32BB-4678-B123-49F17F4CB1F8}" authorId="{A8727A4E-6D47-D48C-E897-6480BCFE7BC6}" created="2023-11-22T13:31:40.14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999758096" sldId="258"/>
      <ac:picMk id="19" creationId="{F68E9D3D-00AB-B440-8AB5-CB7896999E62}"/>
    </ac:deMkLst>
    <p188:txBody>
      <a:bodyPr/>
      <a:lstStyle/>
      <a:p>
        <a:r>
          <a:rPr lang="en-AE"/>
          <a:t>Change the logo to the new logo </a:t>
        </a:r>
      </a:p>
    </p188:txBody>
  </p188:cm>
</p188:cmLst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3E476-8954-4D4C-A63B-E30D44D7B743}" type="datetimeFigureOut">
              <a:rPr lang="en-AE" smtClean="0"/>
              <a:t>12/6/23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C8B54-F212-704E-AE90-F092F53C07E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2554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6CD4F-4198-5642-A9E8-34498B6CDAB8}" type="slidenum">
              <a:rPr lang="en-AE" smtClean="0"/>
              <a:t>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50649622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0A93B318-8DC1-7745-BC24-D439E71B4C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431618"/>
            <a:ext cx="13716000" cy="9950796"/>
          </a:xfrm>
          <a:custGeom>
            <a:gdLst>
              <a:gd name="connsiteX0" fmla="*/ 735579 w 6097984"/>
              <a:gd name="connsiteY0" fmla="*/ 2300748 h 4914388"/>
              <a:gd name="connsiteX1" fmla="*/ 6097984 w 6097984"/>
              <a:gd name="connsiteY1" fmla="*/ 0 h 4914388"/>
              <a:gd name="connsiteX2" fmla="*/ 6096072 w 6097984"/>
              <a:gd name="connsiteY2" fmla="*/ 4914388 h 4914388"/>
              <a:gd name="connsiteX3" fmla="*/ 72 w 6097984"/>
              <a:gd name="connsiteY3" fmla="*/ 4914388 h 4914388"/>
              <a:gd name="connsiteX4" fmla="*/ 72 w 6097984"/>
              <a:gd name="connsiteY4" fmla="*/ 3596695 h 4914388"/>
              <a:gd name="connsiteX5" fmla="*/ 735579 w 6097984"/>
              <a:gd name="connsiteY5" fmla="*/ 2300748 h 4914388"/>
              <a:gd name="connsiteX6" fmla="*/ 838746 w 6097912"/>
              <a:gd name="connsiteY6" fmla="*/ 0 h 50323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7984" h="4914388">
                <a:moveTo>
                  <a:pt x="735579" y="2300748"/>
                </a:moveTo>
                <a:lnTo>
                  <a:pt x="6097984" y="0"/>
                </a:lnTo>
                <a:cubicBezTo>
                  <a:pt x="6097347" y="1677458"/>
                  <a:pt x="6096709" y="3236930"/>
                  <a:pt x="6096072" y="4914388"/>
                </a:cubicBezTo>
                <a:lnTo>
                  <a:pt x="72" y="4914388"/>
                </a:lnTo>
                <a:lnTo>
                  <a:pt x="72" y="3596695"/>
                </a:lnTo>
                <a:cubicBezTo>
                  <a:pt x="72" y="3133468"/>
                  <a:pt x="-22615" y="2713703"/>
                  <a:pt x="735579" y="2300748"/>
                </a:cubicBezTo>
                <a:close/>
              </a:path>
            </a:pathLst>
          </a:custGeo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76245111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F8FA-ED26-744F-8A01-A83CF91CB2C8}" type="datetimeFigureOut">
              <a:rPr lang="en-AE" smtClean="0"/>
              <a:t>12/6/23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9F48-F8A3-7241-B898-33241BFBC60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0794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iming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microsoft.com/office/2018/10/relationships/comments" Target="../comments/modernComment_102_7731E310.xml" /><Relationship Id="rId4" Type="http://schemas.openxmlformats.org/officeDocument/2006/relationships/image" Target="../media/image1.png" /><Relationship Id="rId5" Type="http://schemas.openxmlformats.org/officeDocument/2006/relationships/image" Target="../media/image2.png" /><Relationship Id="rId6" Type="http://schemas.openxmlformats.org/officeDocument/2006/relationships/image" Target="../media/image3.png" /><Relationship Id="rId7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98119F-7F17-9DFD-E8F3-B960968ADD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00301" y="-3192728"/>
            <a:ext cx="18323288" cy="22395128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B7CB856-06DF-F7B0-6068-63EF8E442CDB}"/>
              </a:ext>
            </a:extLst>
          </p:cNvPr>
          <p:cNvSpPr txBox="1"/>
          <p:nvPr/>
        </p:nvSpPr>
        <p:spPr>
          <a:xfrm>
            <a:off x="804158" y="10687746"/>
            <a:ext cx="11537478" cy="752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69530" rtl="0" eaLnBrk="1" latinLnBrk="0" hangingPunct="1">
              <a:lnSpc>
                <a:spcPct val="90000"/>
              </a:lnSpc>
              <a:spcBef>
                <a:spcPts val="185"/>
              </a:spcBef>
              <a:buFont typeface="Arial" panose="020b0604020202020204" pitchFamily="34" charset="0"/>
              <a:buNone/>
              <a:defRPr sz="4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6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953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429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06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2382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0858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9335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7811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9600" b="1" kern="100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Join me as I speak at Medlab Middle East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9CBF19-C14D-9213-6A11-A7A2CFCFA7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0231" y="20642893"/>
            <a:ext cx="5681611" cy="30183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B2F7CF-6A93-3BE0-0EC9-0670D0B6E6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0850" y="12153106"/>
            <a:ext cx="114300" cy="76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915EA0-57D8-CA12-F2B6-AB4FA71DBA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00850" y="12153106"/>
            <a:ext cx="114300" cy="762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B7C468-0770-DCC0-6EE4-CB218B780814}"/>
              </a:ext>
            </a:extLst>
          </p:cNvPr>
          <p:cNvSpPr txBox="1"/>
          <p:nvPr/>
        </p:nvSpPr>
        <p:spPr>
          <a:xfrm>
            <a:off x="689858" y="21260594"/>
            <a:ext cx="6110992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0" b="1">
                <a:solidFill>
                  <a:schemeClr val="tx1">
                    <a:lumMod val="65000"/>
                    <a:lumOff val="35000"/>
                  </a:schemeClr>
                </a:solidFill>
                <a:latin typeface="Urbane Medium" pitchFamily="2" charset="77"/>
              </a:rPr>
              <a:t>Live in-person:</a:t>
            </a:r>
          </a:p>
          <a:p>
            <a:r>
              <a:rPr lang="en-US" sz="5000" b="1">
                <a:solidFill>
                  <a:srgbClr val="2F2A88"/>
                </a:solidFill>
                <a:latin typeface="Urbane Medium" pitchFamily="2" charset="77"/>
              </a:rPr>
              <a:t>5-8 Feb 2024</a:t>
            </a:r>
          </a:p>
          <a:p>
            <a:r>
              <a:rPr lang="en-US" sz="5000" b="1">
                <a:solidFill>
                  <a:schemeClr val="tx1">
                    <a:lumMod val="65000"/>
                    <a:lumOff val="35000"/>
                  </a:schemeClr>
                </a:solidFill>
                <a:latin typeface="Urbane Medium" pitchFamily="2" charset="77"/>
              </a:rPr>
              <a:t>DWTC</a:t>
            </a:r>
          </a:p>
        </p:txBody>
      </p:sp>
    </p:spTree>
    <p:extLst>
      <p:ext uri="{BB962C8B-B14F-4D97-AF65-F5344CB8AC3E}">
        <p14:creationId xmlns:p14="http://schemas.microsoft.com/office/powerpoint/2010/main" val="1999758096"/>
      </p:ext>
    </p:extLst>
  </p:cSld>
  <p:clrMapOvr>
    <a:masterClrMapping/>
  </p:clrMapOvr>
  <p:transition/>
  <p:timing/>
  <p:extLst>
    <p:ext uri="{6950BFC3-D8DA-4A85-94F7-54DA5524770B}">
      <p188:commentRel xmlns:p188="http://schemas.microsoft.com/office/powerpoint/2018/8/main" r:id="rId3"/>
    </p:ext>
  </p:extLst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FF2A6-45BC-48BE-B209-1A8FFC2AABA7}">
  <ds:schemaRefs/>
</ds:datastoreItem>
</file>

<file path=customXml/itemProps2.xml><?xml version="1.0" encoding="utf-8"?>
<ds:datastoreItem xmlns:ds="http://schemas.openxmlformats.org/officeDocument/2006/customXml" ds:itemID="{54043CCB-41F7-4BB3-9CEE-C75D156DBDD1}">
  <ds:schemaRefs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e4e87cf6-8896-463c-8c8c-3b83533b0347"/>
    <ds:schemaRef ds:uri="http://schemas.microsoft.com/office/infopath/2007/PartnerControls"/>
    <ds:schemaRef ds:uri="5f11e85f-c223-4a1f-9f13-938cf079eafb"/>
  </ds:schemaRefs>
</ds:datastoreItem>
</file>

<file path=customXml/itemProps3.xml><?xml version="1.0" encoding="utf-8"?>
<ds:datastoreItem xmlns:ds="http://schemas.openxmlformats.org/officeDocument/2006/customXml" ds:itemID="{C4193AFC-FA75-4593-8291-651452581703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Custom</PresentationFormat>
  <Paragraphs>4</Paragraphs>
  <Slides>1</Slides>
  <Notes>1</Notes>
  <TotalTime>111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7">
      <vt:lpstr>Arial</vt:lpstr>
      <vt:lpstr>Calibri Light</vt:lpstr>
      <vt:lpstr>Calibri</vt:lpstr>
      <vt:lpstr>Urbane Demi Bold</vt:lpstr>
      <vt:lpstr>Urbane Medium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Hanif, Amna</dc:creator>
  <cp:lastModifiedBy>Hanif, Amna</cp:lastModifiedBy>
  <cp:revision>3</cp:revision>
  <dcterms:created xsi:type="dcterms:W3CDTF">2021-03-25T10:06:52Z</dcterms:created>
  <dcterms:modified xsi:type="dcterms:W3CDTF">2023-12-10T08:56:43Z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Information Classification: General</vt:lpwstr>
  </property>
  <property fmtid="{D5CDD505-2E9C-101B-9397-08002B2CF9AE}" pid="4" name="ContentTypeId">
    <vt:lpwstr>0x010100B00F7AE450B0494789EA3F43E3C63817</vt:lpwstr>
  </property>
  <property fmtid="{D5CDD505-2E9C-101B-9397-08002B2CF9AE}" pid="5" name="MediaServiceImageTags">
    <vt:lpwstr/>
  </property>
  <property fmtid="{D5CDD505-2E9C-101B-9397-08002B2CF9AE}" pid="6" name="MSIP_Label_2bbab825-a111-45e4-86a1-18cee0005896_ActionId">
    <vt:lpwstr>a5037767-a959-499e-949f-7afc2cc01af2</vt:lpwstr>
  </property>
  <property fmtid="{D5CDD505-2E9C-101B-9397-08002B2CF9AE}" pid="7" name="MSIP_Label_2bbab825-a111-45e4-86a1-18cee0005896_ContentBits">
    <vt:lpwstr>2</vt:lpwstr>
  </property>
  <property fmtid="{D5CDD505-2E9C-101B-9397-08002B2CF9AE}" pid="8" name="MSIP_Label_2bbab825-a111-45e4-86a1-18cee0005896_Enabled">
    <vt:lpwstr>true</vt:lpwstr>
  </property>
  <property fmtid="{D5CDD505-2E9C-101B-9397-08002B2CF9AE}" pid="9" name="MSIP_Label_2bbab825-a111-45e4-86a1-18cee0005896_Method">
    <vt:lpwstr>Standard</vt:lpwstr>
  </property>
  <property fmtid="{D5CDD505-2E9C-101B-9397-08002B2CF9AE}" pid="10" name="MSIP_Label_2bbab825-a111-45e4-86a1-18cee0005896_Name">
    <vt:lpwstr>2bbab825-a111-45e4-86a1-18cee0005896</vt:lpwstr>
  </property>
  <property fmtid="{D5CDD505-2E9C-101B-9397-08002B2CF9AE}" pid="11" name="MSIP_Label_2bbab825-a111-45e4-86a1-18cee0005896_SetDate">
    <vt:lpwstr>2021-03-25T10:06:52Z</vt:lpwstr>
  </property>
  <property fmtid="{D5CDD505-2E9C-101B-9397-08002B2CF9AE}" pid="12" name="MSIP_Label_2bbab825-a111-45e4-86a1-18cee0005896_SiteId">
    <vt:lpwstr>2567d566-604c-408a-8a60-55d0dc9d9d6b</vt:lpwstr>
  </property>
</Properties>
</file>