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2_1FB7332D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8" r:id="rId5"/>
  </p:sldIdLst>
  <p:sldSz cx="15238413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727A4E-6D47-D48C-E897-6480BCFE7BC6}" name="Balhotra, Shubhi" initials="SB" userId="S::Shubhi.Balhotra@informa.com::11a025e5-9c51-4861-9535-0d438a7905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4E068-43DF-C149-9027-57094479B2A5}" v="5" dt="2023-12-06T09:37:57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/>
    <p:restoredTop sz="95918"/>
  </p:normalViewPr>
  <p:slideViewPr>
    <p:cSldViewPr snapToGrid="0" snapToObjects="1">
      <p:cViewPr>
        <p:scale>
          <a:sx n="43" d="100"/>
          <a:sy n="43" d="100"/>
        </p:scale>
        <p:origin x="3560" y="2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hotra, Shubhi" userId="11a025e5-9c51-4861-9535-0d438a790501" providerId="ADAL" clId="{F79B93D0-24D4-45B8-8451-374762BC3677}"/>
    <pc:docChg chg="modSld">
      <pc:chgData name="Balhotra, Shubhi" userId="11a025e5-9c51-4861-9535-0d438a790501" providerId="ADAL" clId="{F79B93D0-24D4-45B8-8451-374762BC3677}" dt="2023-11-22T13:32:22.913" v="7"/>
      <pc:docMkLst>
        <pc:docMk/>
      </pc:docMkLst>
      <pc:sldChg chg="addSp modSp mod addCm modCm">
        <pc:chgData name="Balhotra, Shubhi" userId="11a025e5-9c51-4861-9535-0d438a790501" providerId="ADAL" clId="{F79B93D0-24D4-45B8-8451-374762BC3677}" dt="2023-11-22T13:32:22.913" v="7"/>
        <pc:sldMkLst>
          <pc:docMk/>
          <pc:sldMk cId="532099885" sldId="258"/>
        </pc:sldMkLst>
        <pc:spChg chg="add mod">
          <ac:chgData name="Balhotra, Shubhi" userId="11a025e5-9c51-4861-9535-0d438a790501" providerId="ADAL" clId="{F79B93D0-24D4-45B8-8451-374762BC3677}" dt="2023-11-22T13:25:13.776" v="1" actId="767"/>
          <ac:spMkLst>
            <pc:docMk/>
            <pc:sldMk cId="532099885" sldId="258"/>
            <ac:spMk id="3" creationId="{0EDE00FA-64D5-33BE-4151-7D6E37175F43}"/>
          </ac:spMkLst>
        </pc:spChg>
        <pc:picChg chg="mod">
          <ac:chgData name="Balhotra, Shubhi" userId="11a025e5-9c51-4861-9535-0d438a790501" providerId="ADAL" clId="{F79B93D0-24D4-45B8-8451-374762BC3677}" dt="2023-11-22T13:26:03.752" v="5" actId="1076"/>
          <ac:picMkLst>
            <pc:docMk/>
            <pc:sldMk cId="532099885" sldId="258"/>
            <ac:picMk id="2" creationId="{14FB8AD5-AE4A-E712-E83E-9B249C9D447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lhotra, Shubhi" userId="11a025e5-9c51-4861-9535-0d438a790501" providerId="ADAL" clId="{F79B93D0-24D4-45B8-8451-374762BC3677}" dt="2023-11-22T13:25:12.877" v="0"/>
              <pc2:cmMkLst xmlns:pc2="http://schemas.microsoft.com/office/powerpoint/2019/9/main/command">
                <pc:docMk/>
                <pc:sldMk cId="532099885" sldId="258"/>
                <pc2:cmMk id="{1C904E16-3F8D-437B-B18F-C509A7FFDDD4}"/>
              </pc2:cmMkLst>
            </pc226:cmChg>
            <pc226:cmChg xmlns:pc226="http://schemas.microsoft.com/office/powerpoint/2022/06/main/command" chg="add mod">
              <pc226:chgData name="Balhotra, Shubhi" userId="11a025e5-9c51-4861-9535-0d438a790501" providerId="ADAL" clId="{F79B93D0-24D4-45B8-8451-374762BC3677}" dt="2023-11-22T13:32:22.913" v="7"/>
              <pc2:cmMkLst xmlns:pc2="http://schemas.microsoft.com/office/powerpoint/2019/9/main/command">
                <pc:docMk/>
                <pc:sldMk cId="532099885" sldId="258"/>
                <pc2:cmMk id="{DEF5152B-3341-4EEB-B652-58043D9CA78C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F79B93D0-24D4-45B8-8451-374762BC3677}" dt="2023-11-22T13:25:56.565" v="4"/>
              <pc2:cmMkLst xmlns:pc2="http://schemas.microsoft.com/office/powerpoint/2019/9/main/command">
                <pc:docMk/>
                <pc:sldMk cId="532099885" sldId="258"/>
                <pc2:cmMk id="{DDC9783E-8405-447E-887E-E6FCA060AF02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F79B93D0-24D4-45B8-8451-374762BC3677}" dt="2023-11-22T13:25:35.838" v="3"/>
              <pc2:cmMkLst xmlns:pc2="http://schemas.microsoft.com/office/powerpoint/2019/9/main/command">
                <pc:docMk/>
                <pc:sldMk cId="532099885" sldId="258"/>
                <pc2:cmMk id="{9445D089-6186-4D29-9F94-7F8A7ED64251}"/>
              </pc2:cmMkLst>
            </pc226:cmChg>
          </p:ext>
        </pc:extLst>
      </pc:sldChg>
    </pc:docChg>
  </pc:docChgLst>
  <pc:docChgLst>
    <pc:chgData name="Hanif, Amna" userId="d04d9494-93ef-464c-92a6-f88c47dacbc9" providerId="ADAL" clId="{192AA5CE-B2CB-FE4B-A9E6-6D4F3FCF8286}"/>
    <pc:docChg chg="custSel delSld modSld">
      <pc:chgData name="Hanif, Amna" userId="d04d9494-93ef-464c-92a6-f88c47dacbc9" providerId="ADAL" clId="{192AA5CE-B2CB-FE4B-A9E6-6D4F3FCF8286}" dt="2021-09-15T12:45:56.283" v="5" actId="478"/>
      <pc:docMkLst>
        <pc:docMk/>
      </pc:docMkLst>
      <pc:sldChg chg="del">
        <pc:chgData name="Hanif, Amna" userId="d04d9494-93ef-464c-92a6-f88c47dacbc9" providerId="ADAL" clId="{192AA5CE-B2CB-FE4B-A9E6-6D4F3FCF8286}" dt="2021-09-15T12:45:08.532" v="0" actId="2696"/>
        <pc:sldMkLst>
          <pc:docMk/>
          <pc:sldMk cId="174009473" sldId="257"/>
        </pc:sldMkLst>
      </pc:sldChg>
      <pc:sldChg chg="addSp delSp modSp mod">
        <pc:chgData name="Hanif, Amna" userId="d04d9494-93ef-464c-92a6-f88c47dacbc9" providerId="ADAL" clId="{192AA5CE-B2CB-FE4B-A9E6-6D4F3FCF8286}" dt="2021-09-15T12:45:56.283" v="5" actId="478"/>
        <pc:sldMkLst>
          <pc:docMk/>
          <pc:sldMk cId="532099885" sldId="258"/>
        </pc:sldMkLst>
        <pc:spChg chg="add del mod">
          <ac:chgData name="Hanif, Amna" userId="d04d9494-93ef-464c-92a6-f88c47dacbc9" providerId="ADAL" clId="{192AA5CE-B2CB-FE4B-A9E6-6D4F3FCF8286}" dt="2021-09-15T12:45:13.841" v="2" actId="931"/>
          <ac:spMkLst>
            <pc:docMk/>
            <pc:sldMk cId="532099885" sldId="258"/>
            <ac:spMk id="3" creationId="{59B12366-445E-8747-9E03-8CB8253946DB}"/>
          </ac:spMkLst>
        </pc:spChg>
        <pc:spChg chg="add mod">
          <ac:chgData name="Hanif, Amna" userId="d04d9494-93ef-464c-92a6-f88c47dacbc9" providerId="ADAL" clId="{192AA5CE-B2CB-FE4B-A9E6-6D4F3FCF8286}" dt="2021-09-15T12:45:56.283" v="5" actId="478"/>
          <ac:spMkLst>
            <pc:docMk/>
            <pc:sldMk cId="532099885" sldId="258"/>
            <ac:spMk id="10" creationId="{DD399096-F614-8644-B922-A2552577DD65}"/>
          </ac:spMkLst>
        </pc:spChg>
        <pc:picChg chg="del">
          <ac:chgData name="Hanif, Amna" userId="d04d9494-93ef-464c-92a6-f88c47dacbc9" providerId="ADAL" clId="{192AA5CE-B2CB-FE4B-A9E6-6D4F3FCF8286}" dt="2021-09-15T12:45:10.831" v="1" actId="478"/>
          <ac:picMkLst>
            <pc:docMk/>
            <pc:sldMk cId="532099885" sldId="258"/>
            <ac:picMk id="4" creationId="{5699A2D1-B368-EF4B-A0BB-3D6966CF23E8}"/>
          </ac:picMkLst>
        </pc:picChg>
        <pc:picChg chg="add del mod ord modCrop">
          <ac:chgData name="Hanif, Amna" userId="d04d9494-93ef-464c-92a6-f88c47dacbc9" providerId="ADAL" clId="{192AA5CE-B2CB-FE4B-A9E6-6D4F3FCF8286}" dt="2021-09-15T12:45:56.283" v="5" actId="478"/>
          <ac:picMkLst>
            <pc:docMk/>
            <pc:sldMk cId="532099885" sldId="258"/>
            <ac:picMk id="6" creationId="{D670414A-5902-DD40-9310-F0A554D3C193}"/>
          </ac:picMkLst>
        </pc:picChg>
      </pc:sldChg>
    </pc:docChg>
  </pc:docChgLst>
  <pc:docChgLst>
    <pc:chgData name="Hanif, Amna" userId="d04d9494-93ef-464c-92a6-f88c47dacbc9" providerId="ADAL" clId="{3E0288D2-0DAE-C448-AD37-FACDBCC200CF}"/>
    <pc:docChg chg="custSel modSld modMainMaster">
      <pc:chgData name="Hanif, Amna" userId="d04d9494-93ef-464c-92a6-f88c47dacbc9" providerId="ADAL" clId="{3E0288D2-0DAE-C448-AD37-FACDBCC200CF}" dt="2022-08-29T12:55:08.899" v="17" actId="478"/>
      <pc:docMkLst>
        <pc:docMk/>
      </pc:docMkLst>
      <pc:sldChg chg="addSp delSp modSp mod">
        <pc:chgData name="Hanif, Amna" userId="d04d9494-93ef-464c-92a6-f88c47dacbc9" providerId="ADAL" clId="{3E0288D2-0DAE-C448-AD37-FACDBCC200CF}" dt="2022-08-29T12:54:53.580" v="16" actId="14100"/>
        <pc:sldMkLst>
          <pc:docMk/>
          <pc:sldMk cId="532099885" sldId="258"/>
        </pc:sldMkLst>
        <pc:spChg chg="del">
          <ac:chgData name="Hanif, Amna" userId="d04d9494-93ef-464c-92a6-f88c47dacbc9" providerId="ADAL" clId="{3E0288D2-0DAE-C448-AD37-FACDBCC200CF}" dt="2022-08-29T12:54:09.915" v="0" actId="478"/>
          <ac:spMkLst>
            <pc:docMk/>
            <pc:sldMk cId="532099885" sldId="258"/>
            <ac:spMk id="10" creationId="{DD399096-F614-8644-B922-A2552577DD65}"/>
          </ac:spMkLst>
        </pc:spChg>
        <pc:spChg chg="mod">
          <ac:chgData name="Hanif, Amna" userId="d04d9494-93ef-464c-92a6-f88c47dacbc9" providerId="ADAL" clId="{3E0288D2-0DAE-C448-AD37-FACDBCC200CF}" dt="2022-08-29T12:54:17.506" v="4" actId="20577"/>
          <ac:spMkLst>
            <pc:docMk/>
            <pc:sldMk cId="532099885" sldId="258"/>
            <ac:spMk id="12" creationId="{871E27F8-A507-5840-AD37-E76FD691A62D}"/>
          </ac:spMkLst>
        </pc:spChg>
        <pc:spChg chg="mod">
          <ac:chgData name="Hanif, Amna" userId="d04d9494-93ef-464c-92a6-f88c47dacbc9" providerId="ADAL" clId="{3E0288D2-0DAE-C448-AD37-FACDBCC200CF}" dt="2022-08-29T12:54:28.431" v="5"/>
          <ac:spMkLst>
            <pc:docMk/>
            <pc:sldMk cId="532099885" sldId="258"/>
            <ac:spMk id="20" creationId="{CEBB91A2-79DD-B748-8820-939635058A84}"/>
          </ac:spMkLst>
        </pc:spChg>
        <pc:picChg chg="add mod">
          <ac:chgData name="Hanif, Amna" userId="d04d9494-93ef-464c-92a6-f88c47dacbc9" providerId="ADAL" clId="{3E0288D2-0DAE-C448-AD37-FACDBCC200CF}" dt="2022-08-29T12:54:53.580" v="16" actId="14100"/>
          <ac:picMkLst>
            <pc:docMk/>
            <pc:sldMk cId="532099885" sldId="258"/>
            <ac:picMk id="2" creationId="{14FB8AD5-AE4A-E712-E83E-9B249C9D4470}"/>
          </ac:picMkLst>
        </pc:picChg>
        <pc:picChg chg="del">
          <ac:chgData name="Hanif, Amna" userId="d04d9494-93ef-464c-92a6-f88c47dacbc9" providerId="ADAL" clId="{3E0288D2-0DAE-C448-AD37-FACDBCC200CF}" dt="2022-08-29T12:54:45.507" v="13" actId="478"/>
          <ac:picMkLst>
            <pc:docMk/>
            <pc:sldMk cId="532099885" sldId="258"/>
            <ac:picMk id="7" creationId="{6009F8E1-59E5-C345-9031-D5621078A1E0}"/>
          </ac:picMkLst>
        </pc:picChg>
        <pc:picChg chg="del">
          <ac:chgData name="Hanif, Amna" userId="d04d9494-93ef-464c-92a6-f88c47dacbc9" providerId="ADAL" clId="{3E0288D2-0DAE-C448-AD37-FACDBCC200CF}" dt="2022-08-29T12:54:44.990" v="12" actId="478"/>
          <ac:picMkLst>
            <pc:docMk/>
            <pc:sldMk cId="532099885" sldId="258"/>
            <ac:picMk id="8" creationId="{1250E3A0-B1C0-4248-B842-BA7D7CCB8240}"/>
          </ac:picMkLst>
        </pc:picChg>
      </pc:sldChg>
      <pc:sldMasterChg chg="delSp mod">
        <pc:chgData name="Hanif, Amna" userId="d04d9494-93ef-464c-92a6-f88c47dacbc9" providerId="ADAL" clId="{3E0288D2-0DAE-C448-AD37-FACDBCC200CF}" dt="2022-08-29T12:55:08.899" v="17" actId="478"/>
        <pc:sldMasterMkLst>
          <pc:docMk/>
          <pc:sldMasterMk cId="1677712785" sldId="2147483660"/>
        </pc:sldMasterMkLst>
        <pc:spChg chg="del">
          <ac:chgData name="Hanif, Amna" userId="d04d9494-93ef-464c-92a6-f88c47dacbc9" providerId="ADAL" clId="{3E0288D2-0DAE-C448-AD37-FACDBCC200CF}" dt="2022-08-29T12:55:08.899" v="17" actId="478"/>
          <ac:spMkLst>
            <pc:docMk/>
            <pc:sldMasterMk cId="1677712785" sldId="2147483660"/>
            <ac:spMk id="7" creationId="{FCAD1824-22AF-4D2B-B77E-0CA4DB0E97A3}"/>
          </ac:spMkLst>
        </pc:spChg>
      </pc:sldMasterChg>
    </pc:docChg>
  </pc:docChgLst>
  <pc:docChgLst>
    <pc:chgData name="Iqbal, Fariha" userId="837d1588-68b4-45aa-b205-4912fd003da8" providerId="ADAL" clId="{6862E7E3-3B01-4397-B5C5-8FF64FF7E97E}"/>
    <pc:docChg chg="undo custSel modSld">
      <pc:chgData name="Iqbal, Fariha" userId="837d1588-68b4-45aa-b205-4912fd003da8" providerId="ADAL" clId="{6862E7E3-3B01-4397-B5C5-8FF64FF7E97E}" dt="2022-08-31T07:04:21.396" v="28" actId="2711"/>
      <pc:docMkLst>
        <pc:docMk/>
      </pc:docMkLst>
      <pc:sldChg chg="modSp mod">
        <pc:chgData name="Iqbal, Fariha" userId="837d1588-68b4-45aa-b205-4912fd003da8" providerId="ADAL" clId="{6862E7E3-3B01-4397-B5C5-8FF64FF7E97E}" dt="2022-08-31T07:04:21.396" v="28" actId="2711"/>
        <pc:sldMkLst>
          <pc:docMk/>
          <pc:sldMk cId="532099885" sldId="258"/>
        </pc:sldMkLst>
        <pc:spChg chg="mod">
          <ac:chgData name="Iqbal, Fariha" userId="837d1588-68b4-45aa-b205-4912fd003da8" providerId="ADAL" clId="{6862E7E3-3B01-4397-B5C5-8FF64FF7E97E}" dt="2022-08-30T13:58:45.967" v="23" actId="2711"/>
          <ac:spMkLst>
            <pc:docMk/>
            <pc:sldMk cId="532099885" sldId="258"/>
            <ac:spMk id="12" creationId="{871E27F8-A507-5840-AD37-E76FD691A62D}"/>
          </ac:spMkLst>
        </pc:spChg>
        <pc:spChg chg="mod">
          <ac:chgData name="Iqbal, Fariha" userId="837d1588-68b4-45aa-b205-4912fd003da8" providerId="ADAL" clId="{6862E7E3-3B01-4397-B5C5-8FF64FF7E97E}" dt="2022-08-31T07:04:21.396" v="28" actId="2711"/>
          <ac:spMkLst>
            <pc:docMk/>
            <pc:sldMk cId="532099885" sldId="258"/>
            <ac:spMk id="14" creationId="{0676C7D3-552C-6F4F-997E-6A95AAE9C00B}"/>
          </ac:spMkLst>
        </pc:spChg>
        <pc:spChg chg="mod">
          <ac:chgData name="Iqbal, Fariha" userId="837d1588-68b4-45aa-b205-4912fd003da8" providerId="ADAL" clId="{6862E7E3-3B01-4397-B5C5-8FF64FF7E97E}" dt="2022-08-31T07:04:11.075" v="26" actId="2711"/>
          <ac:spMkLst>
            <pc:docMk/>
            <pc:sldMk cId="532099885" sldId="258"/>
            <ac:spMk id="20" creationId="{CEBB91A2-79DD-B748-8820-939635058A84}"/>
          </ac:spMkLst>
        </pc:spChg>
        <pc:picChg chg="mod ord">
          <ac:chgData name="Iqbal, Fariha" userId="837d1588-68b4-45aa-b205-4912fd003da8" providerId="ADAL" clId="{6862E7E3-3B01-4397-B5C5-8FF64FF7E97E}" dt="2022-08-30T13:56:57.460" v="2" actId="167"/>
          <ac:picMkLst>
            <pc:docMk/>
            <pc:sldMk cId="532099885" sldId="258"/>
            <ac:picMk id="2" creationId="{14FB8AD5-AE4A-E712-E83E-9B249C9D4470}"/>
          </ac:picMkLst>
        </pc:picChg>
      </pc:sldChg>
    </pc:docChg>
  </pc:docChgLst>
  <pc:docChgLst>
    <pc:chgData name="Hanif, Amna" userId="d04d9494-93ef-464c-92a6-f88c47dacbc9" providerId="ADAL" clId="{EBD4E068-43DF-C149-9027-57094479B2A5}"/>
    <pc:docChg chg="undo custSel modSld">
      <pc:chgData name="Hanif, Amna" userId="d04d9494-93ef-464c-92a6-f88c47dacbc9" providerId="ADAL" clId="{EBD4E068-43DF-C149-9027-57094479B2A5}" dt="2023-12-06T09:38:23.127" v="31" actId="1076"/>
      <pc:docMkLst>
        <pc:docMk/>
      </pc:docMkLst>
      <pc:sldChg chg="addSp delSp modSp mod modCm">
        <pc:chgData name="Hanif, Amna" userId="d04d9494-93ef-464c-92a6-f88c47dacbc9" providerId="ADAL" clId="{EBD4E068-43DF-C149-9027-57094479B2A5}" dt="2023-12-06T09:38:23.127" v="31" actId="1076"/>
        <pc:sldMkLst>
          <pc:docMk/>
          <pc:sldMk cId="532099885" sldId="258"/>
        </pc:sldMkLst>
        <pc:spChg chg="add mod">
          <ac:chgData name="Hanif, Amna" userId="d04d9494-93ef-464c-92a6-f88c47dacbc9" providerId="ADAL" clId="{EBD4E068-43DF-C149-9027-57094479B2A5}" dt="2023-12-06T09:37:38.480" v="18" actId="1076"/>
          <ac:spMkLst>
            <pc:docMk/>
            <pc:sldMk cId="532099885" sldId="258"/>
            <ac:spMk id="5" creationId="{F71886C7-EFD9-F3C7-317B-B1E745C7437D}"/>
          </ac:spMkLst>
        </pc:spChg>
        <pc:spChg chg="del mod">
          <ac:chgData name="Hanif, Amna" userId="d04d9494-93ef-464c-92a6-f88c47dacbc9" providerId="ADAL" clId="{EBD4E068-43DF-C149-9027-57094479B2A5}" dt="2023-12-06T09:36:36.458" v="1" actId="478"/>
          <ac:spMkLst>
            <pc:docMk/>
            <pc:sldMk cId="532099885" sldId="258"/>
            <ac:spMk id="12" creationId="{871E27F8-A507-5840-AD37-E76FD691A62D}"/>
          </ac:spMkLst>
        </pc:spChg>
        <pc:spChg chg="del mod">
          <ac:chgData name="Hanif, Amna" userId="d04d9494-93ef-464c-92a6-f88c47dacbc9" providerId="ADAL" clId="{EBD4E068-43DF-C149-9027-57094479B2A5}" dt="2023-12-06T09:36:36.458" v="1" actId="478"/>
          <ac:spMkLst>
            <pc:docMk/>
            <pc:sldMk cId="532099885" sldId="258"/>
            <ac:spMk id="14" creationId="{0676C7D3-552C-6F4F-997E-6A95AAE9C00B}"/>
          </ac:spMkLst>
        </pc:spChg>
        <pc:spChg chg="del mod">
          <ac:chgData name="Hanif, Amna" userId="d04d9494-93ef-464c-92a6-f88c47dacbc9" providerId="ADAL" clId="{EBD4E068-43DF-C149-9027-57094479B2A5}" dt="2023-12-06T09:36:36.458" v="1" actId="478"/>
          <ac:spMkLst>
            <pc:docMk/>
            <pc:sldMk cId="532099885" sldId="258"/>
            <ac:spMk id="20" creationId="{CEBB91A2-79DD-B748-8820-939635058A84}"/>
          </ac:spMkLst>
        </pc:spChg>
        <pc:picChg chg="del">
          <ac:chgData name="Hanif, Amna" userId="d04d9494-93ef-464c-92a6-f88c47dacbc9" providerId="ADAL" clId="{EBD4E068-43DF-C149-9027-57094479B2A5}" dt="2023-12-06T09:36:38.176" v="3" actId="478"/>
          <ac:picMkLst>
            <pc:docMk/>
            <pc:sldMk cId="532099885" sldId="258"/>
            <ac:picMk id="2" creationId="{14FB8AD5-AE4A-E712-E83E-9B249C9D4470}"/>
          </ac:picMkLst>
        </pc:picChg>
        <pc:picChg chg="add mod">
          <ac:chgData name="Hanif, Amna" userId="d04d9494-93ef-464c-92a6-f88c47dacbc9" providerId="ADAL" clId="{EBD4E068-43DF-C149-9027-57094479B2A5}" dt="2023-12-06T09:37:40.057" v="20" actId="1076"/>
          <ac:picMkLst>
            <pc:docMk/>
            <pc:sldMk cId="532099885" sldId="258"/>
            <ac:picMk id="4" creationId="{815B9BF2-49DA-DF1A-4F2C-D6FA6DD3EEB8}"/>
          </ac:picMkLst>
        </pc:picChg>
        <pc:picChg chg="add mod">
          <ac:chgData name="Hanif, Amna" userId="d04d9494-93ef-464c-92a6-f88c47dacbc9" providerId="ADAL" clId="{EBD4E068-43DF-C149-9027-57094479B2A5}" dt="2023-12-06T09:38:23.127" v="31" actId="1076"/>
          <ac:picMkLst>
            <pc:docMk/>
            <pc:sldMk cId="532099885" sldId="258"/>
            <ac:picMk id="6" creationId="{C892ADA9-4833-E15A-5553-F955E81EDE11}"/>
          </ac:picMkLst>
        </pc:picChg>
        <pc:picChg chg="add mod">
          <ac:chgData name="Hanif, Amna" userId="d04d9494-93ef-464c-92a6-f88c47dacbc9" providerId="ADAL" clId="{EBD4E068-43DF-C149-9027-57094479B2A5}" dt="2023-12-06T09:38:14.192" v="28" actId="1076"/>
          <ac:picMkLst>
            <pc:docMk/>
            <pc:sldMk cId="532099885" sldId="258"/>
            <ac:picMk id="7" creationId="{7277EC78-1193-504D-6AA6-EEBCA71CF7AF}"/>
          </ac:picMkLst>
        </pc:picChg>
        <pc:picChg chg="del mod">
          <ac:chgData name="Hanif, Amna" userId="d04d9494-93ef-464c-92a6-f88c47dacbc9" providerId="ADAL" clId="{EBD4E068-43DF-C149-9027-57094479B2A5}" dt="2023-12-06T09:36:36.458" v="1" actId="478"/>
          <ac:picMkLst>
            <pc:docMk/>
            <pc:sldMk cId="532099885" sldId="258"/>
            <ac:picMk id="19" creationId="{F68E9D3D-00AB-B440-8AB5-CB7896999E6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nif, Amna" userId="d04d9494-93ef-464c-92a6-f88c47dacbc9" providerId="ADAL" clId="{EBD4E068-43DF-C149-9027-57094479B2A5}" dt="2023-12-06T09:36:36.524" v="2" actId="2056"/>
              <pc2:cmMkLst xmlns:pc2="http://schemas.microsoft.com/office/powerpoint/2019/9/main/command">
                <pc:docMk/>
                <pc:sldMk cId="532099885" sldId="258"/>
                <pc2:cmMk id="{1C904E16-3F8D-437B-B18F-C509A7FFDDD4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EBD4E068-43DF-C149-9027-57094479B2A5}" dt="2023-12-06T09:36:38.274" v="4" actId="2056"/>
              <pc2:cmMkLst xmlns:pc2="http://schemas.microsoft.com/office/powerpoint/2019/9/main/command">
                <pc:docMk/>
                <pc:sldMk cId="532099885" sldId="258"/>
                <pc2:cmMk id="{DEF5152B-3341-4EEB-B652-58043D9CA78C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EBD4E068-43DF-C149-9027-57094479B2A5}" dt="2023-12-06T09:36:36.524" v="2" actId="2056"/>
              <pc2:cmMkLst xmlns:pc2="http://schemas.microsoft.com/office/powerpoint/2019/9/main/command">
                <pc:docMk/>
                <pc:sldMk cId="532099885" sldId="258"/>
                <pc2:cmMk id="{DDC9783E-8405-447E-887E-E6FCA060AF02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EBD4E068-43DF-C149-9027-57094479B2A5}" dt="2023-12-06T09:36:36.524" v="2" actId="2056"/>
              <pc2:cmMkLst xmlns:pc2="http://schemas.microsoft.com/office/powerpoint/2019/9/main/command">
                <pc:docMk/>
                <pc:sldMk cId="532099885" sldId="258"/>
                <pc2:cmMk id="{9445D089-6186-4D29-9F94-7F8A7ED64251}"/>
              </pc2:cmMkLst>
            </pc226:cmChg>
          </p:ext>
        </pc:extLst>
      </pc:sldChg>
    </pc:docChg>
  </pc:docChgLst>
  <pc:docChgLst>
    <pc:chgData name="Hanif, Amna" userId="d04d9494-93ef-464c-92a6-f88c47dacbc9" providerId="ADAL" clId="{4E2DFCDC-ECC6-3443-8745-A18DB45C7851}"/>
    <pc:docChg chg="custSel modSld modMainMaster">
      <pc:chgData name="Hanif, Amna" userId="d04d9494-93ef-464c-92a6-f88c47dacbc9" providerId="ADAL" clId="{4E2DFCDC-ECC6-3443-8745-A18DB45C7851}" dt="2021-09-15T12:38:14.312" v="20" actId="14100"/>
      <pc:docMkLst>
        <pc:docMk/>
      </pc:docMkLst>
      <pc:sldChg chg="addSp delSp modSp mod chgLayout">
        <pc:chgData name="Hanif, Amna" userId="d04d9494-93ef-464c-92a6-f88c47dacbc9" providerId="ADAL" clId="{4E2DFCDC-ECC6-3443-8745-A18DB45C7851}" dt="2021-09-15T12:38:14.312" v="20" actId="14100"/>
        <pc:sldMkLst>
          <pc:docMk/>
          <pc:sldMk cId="174009473" sldId="257"/>
        </pc:sldMkLst>
        <pc:spChg chg="add mod ord">
          <ac:chgData name="Hanif, Amna" userId="d04d9494-93ef-464c-92a6-f88c47dacbc9" providerId="ADAL" clId="{4E2DFCDC-ECC6-3443-8745-A18DB45C7851}" dt="2021-09-15T12:38:14.312" v="20" actId="14100"/>
          <ac:spMkLst>
            <pc:docMk/>
            <pc:sldMk cId="174009473" sldId="257"/>
            <ac:spMk id="2" creationId="{1E5C441F-0ACB-6941-B6B7-1AA32BC7366B}"/>
          </ac:spMkLst>
        </pc:spChg>
        <pc:picChg chg="del">
          <ac:chgData name="Hanif, Amna" userId="d04d9494-93ef-464c-92a6-f88c47dacbc9" providerId="ADAL" clId="{4E2DFCDC-ECC6-3443-8745-A18DB45C7851}" dt="2021-09-15T12:38:08.923" v="18" actId="478"/>
          <ac:picMkLst>
            <pc:docMk/>
            <pc:sldMk cId="174009473" sldId="257"/>
            <ac:picMk id="5" creationId="{D41E8ACF-F56F-B24A-8914-BEFE48878899}"/>
          </ac:picMkLst>
        </pc:picChg>
      </pc:sldChg>
      <pc:sldMasterChg chg="modSldLayout">
        <pc:chgData name="Hanif, Amna" userId="d04d9494-93ef-464c-92a6-f88c47dacbc9" providerId="ADAL" clId="{4E2DFCDC-ECC6-3443-8745-A18DB45C7851}" dt="2021-09-15T12:38:06.752" v="17"/>
        <pc:sldMasterMkLst>
          <pc:docMk/>
          <pc:sldMasterMk cId="1677712785" sldId="2147483660"/>
        </pc:sldMasterMkLst>
        <pc:sldLayoutChg chg="addSp delSp modSp mod">
          <pc:chgData name="Hanif, Amna" userId="d04d9494-93ef-464c-92a6-f88c47dacbc9" providerId="ADAL" clId="{4E2DFCDC-ECC6-3443-8745-A18DB45C7851}" dt="2021-09-15T12:38:06.752" v="17"/>
          <pc:sldLayoutMkLst>
            <pc:docMk/>
            <pc:sldMasterMk cId="1677712785" sldId="2147483660"/>
            <pc:sldLayoutMk cId="3304521500" sldId="2147483661"/>
          </pc:sldLayoutMkLst>
          <pc:spChg chg="del">
            <ac:chgData name="Hanif, Amna" userId="d04d9494-93ef-464c-92a6-f88c47dacbc9" providerId="ADAL" clId="{4E2DFCDC-ECC6-3443-8745-A18DB45C7851}" dt="2021-09-15T12:36:59.077" v="0" actId="478"/>
            <ac:spMkLst>
              <pc:docMk/>
              <pc:sldMasterMk cId="1677712785" sldId="2147483660"/>
              <pc:sldLayoutMk cId="3304521500" sldId="2147483661"/>
              <ac:spMk id="2" creationId="{00000000-0000-0000-0000-000000000000}"/>
            </ac:spMkLst>
          </pc:spChg>
          <pc:spChg chg="del">
            <ac:chgData name="Hanif, Amna" userId="d04d9494-93ef-464c-92a6-f88c47dacbc9" providerId="ADAL" clId="{4E2DFCDC-ECC6-3443-8745-A18DB45C7851}" dt="2021-09-15T12:36:59.077" v="0" actId="478"/>
            <ac:spMkLst>
              <pc:docMk/>
              <pc:sldMasterMk cId="1677712785" sldId="2147483660"/>
              <pc:sldLayoutMk cId="3304521500" sldId="2147483661"/>
              <ac:spMk id="3" creationId="{00000000-0000-0000-0000-000000000000}"/>
            </ac:spMkLst>
          </pc:spChg>
          <pc:spChg chg="del">
            <ac:chgData name="Hanif, Amna" userId="d04d9494-93ef-464c-92a6-f88c47dacbc9" providerId="ADAL" clId="{4E2DFCDC-ECC6-3443-8745-A18DB45C7851}" dt="2021-09-15T12:36:59.077" v="0" actId="478"/>
            <ac:spMkLst>
              <pc:docMk/>
              <pc:sldMasterMk cId="1677712785" sldId="2147483660"/>
              <pc:sldLayoutMk cId="3304521500" sldId="2147483661"/>
              <ac:spMk id="4" creationId="{00000000-0000-0000-0000-000000000000}"/>
            </ac:spMkLst>
          </pc:spChg>
          <pc:spChg chg="del">
            <ac:chgData name="Hanif, Amna" userId="d04d9494-93ef-464c-92a6-f88c47dacbc9" providerId="ADAL" clId="{4E2DFCDC-ECC6-3443-8745-A18DB45C7851}" dt="2021-09-15T12:36:59.077" v="0" actId="478"/>
            <ac:spMkLst>
              <pc:docMk/>
              <pc:sldMasterMk cId="1677712785" sldId="2147483660"/>
              <pc:sldLayoutMk cId="3304521500" sldId="2147483661"/>
              <ac:spMk id="5" creationId="{00000000-0000-0000-0000-000000000000}"/>
            </ac:spMkLst>
          </pc:spChg>
          <pc:spChg chg="del">
            <ac:chgData name="Hanif, Amna" userId="d04d9494-93ef-464c-92a6-f88c47dacbc9" providerId="ADAL" clId="{4E2DFCDC-ECC6-3443-8745-A18DB45C7851}" dt="2021-09-15T12:36:59.077" v="0" actId="478"/>
            <ac:spMkLst>
              <pc:docMk/>
              <pc:sldMasterMk cId="1677712785" sldId="2147483660"/>
              <pc:sldLayoutMk cId="3304521500" sldId="2147483661"/>
              <ac:spMk id="6" creationId="{00000000-0000-0000-0000-000000000000}"/>
            </ac:spMkLst>
          </pc:spChg>
          <pc:spChg chg="add del mod">
            <ac:chgData name="Hanif, Amna" userId="d04d9494-93ef-464c-92a6-f88c47dacbc9" providerId="ADAL" clId="{4E2DFCDC-ECC6-3443-8745-A18DB45C7851}" dt="2021-09-15T12:37:35.836" v="5" actId="478"/>
            <ac:spMkLst>
              <pc:docMk/>
              <pc:sldMasterMk cId="1677712785" sldId="2147483660"/>
              <pc:sldLayoutMk cId="3304521500" sldId="2147483661"/>
              <ac:spMk id="7" creationId="{63A12DE5-1BA0-8F49-B63D-9FBA9E76B9B5}"/>
            </ac:spMkLst>
          </pc:spChg>
          <pc:spChg chg="add del mod">
            <ac:chgData name="Hanif, Amna" userId="d04d9494-93ef-464c-92a6-f88c47dacbc9" providerId="ADAL" clId="{4E2DFCDC-ECC6-3443-8745-A18DB45C7851}" dt="2021-09-15T12:37:34.516" v="4" actId="478"/>
            <ac:spMkLst>
              <pc:docMk/>
              <pc:sldMasterMk cId="1677712785" sldId="2147483660"/>
              <pc:sldLayoutMk cId="3304521500" sldId="2147483661"/>
              <ac:spMk id="8" creationId="{C3ACD0FF-F4E3-8140-8C20-82BD6FFBBAFD}"/>
            </ac:spMkLst>
          </pc:spChg>
          <pc:spChg chg="add del mod">
            <ac:chgData name="Hanif, Amna" userId="d04d9494-93ef-464c-92a6-f88c47dacbc9" providerId="ADAL" clId="{4E2DFCDC-ECC6-3443-8745-A18DB45C7851}" dt="2021-09-15T12:37:38.163" v="6" actId="478"/>
            <ac:spMkLst>
              <pc:docMk/>
              <pc:sldMasterMk cId="1677712785" sldId="2147483660"/>
              <pc:sldLayoutMk cId="3304521500" sldId="2147483661"/>
              <ac:spMk id="9" creationId="{D9E45543-AA24-C74A-8F38-B0744F34BA80}"/>
            </ac:spMkLst>
          </pc:spChg>
          <pc:spChg chg="add mod">
            <ac:chgData name="Hanif, Amna" userId="d04d9494-93ef-464c-92a6-f88c47dacbc9" providerId="ADAL" clId="{4E2DFCDC-ECC6-3443-8745-A18DB45C7851}" dt="2021-09-15T12:38:04.304" v="15" actId="14100"/>
            <ac:spMkLst>
              <pc:docMk/>
              <pc:sldMasterMk cId="1677712785" sldId="2147483660"/>
              <pc:sldLayoutMk cId="3304521500" sldId="2147483661"/>
              <ac:spMk id="10" creationId="{E2BE177D-F904-1E4D-B610-45336E44D851}"/>
            </ac:spMkLst>
          </pc:spChg>
          <pc:spChg chg="add del mod">
            <ac:chgData name="Hanif, Amna" userId="d04d9494-93ef-464c-92a6-f88c47dacbc9" providerId="ADAL" clId="{4E2DFCDC-ECC6-3443-8745-A18DB45C7851}" dt="2021-09-15T12:38:06.752" v="17"/>
            <ac:spMkLst>
              <pc:docMk/>
              <pc:sldMasterMk cId="1677712785" sldId="2147483660"/>
              <pc:sldLayoutMk cId="3304521500" sldId="2147483661"/>
              <ac:spMk id="11" creationId="{BEC64C52-64C8-E445-BCE2-41C660B9CEFC}"/>
            </ac:spMkLst>
          </pc:spChg>
        </pc:sldLayoutChg>
      </pc:sldMasterChg>
    </pc:docChg>
  </pc:docChgLst>
</pc:chgInfo>
</file>

<file path=ppt/comments/modernComment_102_1FB7332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C904E16-3F8D-437B-B18F-C509A7FFDDD4}" authorId="{A8727A4E-6D47-D48C-E897-6480BCFE7BC6}" created="2023-11-22T13:25:12.79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32099885" sldId="258"/>
      <ac:picMk id="19" creationId="{F68E9D3D-00AB-B440-8AB5-CB7896999E62}"/>
    </ac:deMkLst>
    <p188:txBody>
      <a:bodyPr/>
      <a:lstStyle/>
      <a:p>
        <a:r>
          <a:rPr lang="en-AE"/>
          <a:t>Change the logo to the new logo </a:t>
        </a:r>
      </a:p>
    </p188:txBody>
  </p188:cm>
  <p188:cm id="{9445D089-6186-4D29-9F94-7F8A7ED64251}" authorId="{A8727A4E-6D47-D48C-E897-6480BCFE7BC6}" created="2023-11-22T13:25:35.77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32099885" sldId="258"/>
      <ac:spMk id="12" creationId="{871E27F8-A507-5840-AD37-E76FD691A62D}"/>
    </ac:deMkLst>
    <p188:txBody>
      <a:bodyPr/>
      <a:lstStyle/>
      <a:p>
        <a:r>
          <a:rPr lang="en-AE"/>
          <a:t>Join me as I speak at Medlab Middle East 2024 </a:t>
        </a:r>
      </a:p>
    </p188:txBody>
  </p188:cm>
  <p188:cm id="{DDC9783E-8405-447E-887E-E6FCA060AF02}" authorId="{A8727A4E-6D47-D48C-E897-6480BCFE7BC6}" created="2023-11-22T13:25:56.50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32099885" sldId="258"/>
      <ac:spMk id="20" creationId="{CEBB91A2-79DD-B748-8820-939635058A84}"/>
    </ac:deMkLst>
    <p188:txBody>
      <a:bodyPr/>
      <a:lstStyle/>
      <a:p>
        <a:r>
          <a:rPr lang="en-AE"/>
          <a:t>5-8 February 2024</a:t>
        </a:r>
      </a:p>
    </p188:txBody>
  </p188:cm>
  <p188:cm id="{DEF5152B-3341-4EEB-B652-58043D9CA78C}" authorId="{A8727A4E-6D47-D48C-E897-6480BCFE7BC6}" created="2023-11-22T13:26:39.53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32099885" sldId="258"/>
      <ac:picMk id="2" creationId="{14FB8AD5-AE4A-E712-E83E-9B249C9D4470}"/>
    </ac:deMkLst>
    <p188:txBody>
      <a:bodyPr/>
      <a:lstStyle/>
      <a:p>
        <a:r>
          <a:rPr lang="en-AE"/>
          <a:t>Image: https://informaplc.sharepoint.com/:i:/r/teams/IMHealthcareMedia/Shared%20Documents/Show%20Images/Medlab/Medlab%20Middle%20East%202023/conferences/Day_4/NY1_5357.jpg?csf=1&amp;web=1&amp;e=hWJl1n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AE6AF-71B8-8D4D-895C-F5E39FDBB9BD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143000"/>
            <a:ext cx="5895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97663-CF89-F04F-9D1D-0D99F5E48A8A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08023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143000"/>
            <a:ext cx="589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6CD4F-4198-5642-A9E8-34498B6CDAB8}" type="slidenum">
              <a:rPr lang="en-AE" smtClean="0"/>
              <a:t>1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08745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E2BE177D-F904-1E4D-B610-45336E44D8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19206" y="1965960"/>
            <a:ext cx="7619207" cy="6008053"/>
          </a:xfrm>
          <a:custGeom>
            <a:avLst/>
            <a:gdLst>
              <a:gd name="connsiteX0" fmla="*/ 838746 w 6096000"/>
              <a:gd name="connsiteY0" fmla="*/ 0 h 5032375"/>
              <a:gd name="connsiteX1" fmla="*/ 5257254 w 6096000"/>
              <a:gd name="connsiteY1" fmla="*/ 0 h 5032375"/>
              <a:gd name="connsiteX2" fmla="*/ 6096000 w 6096000"/>
              <a:gd name="connsiteY2" fmla="*/ 838746 h 5032375"/>
              <a:gd name="connsiteX3" fmla="*/ 6096000 w 6096000"/>
              <a:gd name="connsiteY3" fmla="*/ 5032375 h 5032375"/>
              <a:gd name="connsiteX4" fmla="*/ 0 w 6096000"/>
              <a:gd name="connsiteY4" fmla="*/ 5032375 h 5032375"/>
              <a:gd name="connsiteX5" fmla="*/ 0 w 6096000"/>
              <a:gd name="connsiteY5" fmla="*/ 838746 h 5032375"/>
              <a:gd name="connsiteX6" fmla="*/ 838746 w 6096000"/>
              <a:gd name="connsiteY6" fmla="*/ 0 h 5032375"/>
              <a:gd name="connsiteX0" fmla="*/ 838746 w 6097912"/>
              <a:gd name="connsiteY0" fmla="*/ 0 h 5032375"/>
              <a:gd name="connsiteX1" fmla="*/ 6097912 w 6097912"/>
              <a:gd name="connsiteY1" fmla="*/ 0 h 5032375"/>
              <a:gd name="connsiteX2" fmla="*/ 6096000 w 6097912"/>
              <a:gd name="connsiteY2" fmla="*/ 838746 h 5032375"/>
              <a:gd name="connsiteX3" fmla="*/ 6096000 w 6097912"/>
              <a:gd name="connsiteY3" fmla="*/ 5032375 h 5032375"/>
              <a:gd name="connsiteX4" fmla="*/ 0 w 6097912"/>
              <a:gd name="connsiteY4" fmla="*/ 5032375 h 5032375"/>
              <a:gd name="connsiteX5" fmla="*/ 0 w 6097912"/>
              <a:gd name="connsiteY5" fmla="*/ 838746 h 5032375"/>
              <a:gd name="connsiteX6" fmla="*/ 838746 w 6097912"/>
              <a:gd name="connsiteY6" fmla="*/ 0 h 5032375"/>
              <a:gd name="connsiteX0" fmla="*/ 838746 w 6807571"/>
              <a:gd name="connsiteY0" fmla="*/ 0 h 5032375"/>
              <a:gd name="connsiteX1" fmla="*/ 6097912 w 6807571"/>
              <a:gd name="connsiteY1" fmla="*/ 0 h 5032375"/>
              <a:gd name="connsiteX2" fmla="*/ 6096000 w 6807571"/>
              <a:gd name="connsiteY2" fmla="*/ 5032375 h 5032375"/>
              <a:gd name="connsiteX3" fmla="*/ 0 w 6807571"/>
              <a:gd name="connsiteY3" fmla="*/ 5032375 h 5032375"/>
              <a:gd name="connsiteX4" fmla="*/ 0 w 6807571"/>
              <a:gd name="connsiteY4" fmla="*/ 838746 h 5032375"/>
              <a:gd name="connsiteX5" fmla="*/ 838746 w 6807571"/>
              <a:gd name="connsiteY5" fmla="*/ 0 h 5032375"/>
              <a:gd name="connsiteX0" fmla="*/ 838746 w 6547980"/>
              <a:gd name="connsiteY0" fmla="*/ 0 h 5032375"/>
              <a:gd name="connsiteX1" fmla="*/ 6097912 w 6547980"/>
              <a:gd name="connsiteY1" fmla="*/ 0 h 5032375"/>
              <a:gd name="connsiteX2" fmla="*/ 6096000 w 6547980"/>
              <a:gd name="connsiteY2" fmla="*/ 5032375 h 5032375"/>
              <a:gd name="connsiteX3" fmla="*/ 0 w 6547980"/>
              <a:gd name="connsiteY3" fmla="*/ 5032375 h 5032375"/>
              <a:gd name="connsiteX4" fmla="*/ 0 w 6547980"/>
              <a:gd name="connsiteY4" fmla="*/ 838746 h 5032375"/>
              <a:gd name="connsiteX5" fmla="*/ 838746 w 6547980"/>
              <a:gd name="connsiteY5" fmla="*/ 0 h 5032375"/>
              <a:gd name="connsiteX0" fmla="*/ 838746 w 6097912"/>
              <a:gd name="connsiteY0" fmla="*/ 0 h 5032375"/>
              <a:gd name="connsiteX1" fmla="*/ 6097912 w 6097912"/>
              <a:gd name="connsiteY1" fmla="*/ 0 h 5032375"/>
              <a:gd name="connsiteX2" fmla="*/ 6096000 w 6097912"/>
              <a:gd name="connsiteY2" fmla="*/ 5032375 h 5032375"/>
              <a:gd name="connsiteX3" fmla="*/ 0 w 6097912"/>
              <a:gd name="connsiteY3" fmla="*/ 5032375 h 5032375"/>
              <a:gd name="connsiteX4" fmla="*/ 0 w 6097912"/>
              <a:gd name="connsiteY4" fmla="*/ 838746 h 5032375"/>
              <a:gd name="connsiteX5" fmla="*/ 838746 w 6097912"/>
              <a:gd name="connsiteY5" fmla="*/ 0 h 5032375"/>
              <a:gd name="connsiteX0" fmla="*/ 838746 w 6097912"/>
              <a:gd name="connsiteY0" fmla="*/ 0 h 5032375"/>
              <a:gd name="connsiteX1" fmla="*/ 6097912 w 6097912"/>
              <a:gd name="connsiteY1" fmla="*/ 0 h 5032375"/>
              <a:gd name="connsiteX2" fmla="*/ 6096000 w 6097912"/>
              <a:gd name="connsiteY2" fmla="*/ 5032375 h 5032375"/>
              <a:gd name="connsiteX3" fmla="*/ 0 w 6097912"/>
              <a:gd name="connsiteY3" fmla="*/ 5032375 h 5032375"/>
              <a:gd name="connsiteX4" fmla="*/ 0 w 6097912"/>
              <a:gd name="connsiteY4" fmla="*/ 3714682 h 5032375"/>
              <a:gd name="connsiteX5" fmla="*/ 838746 w 6097912"/>
              <a:gd name="connsiteY5" fmla="*/ 0 h 5032375"/>
              <a:gd name="connsiteX0" fmla="*/ 838746 w 6097912"/>
              <a:gd name="connsiteY0" fmla="*/ 0 h 5032375"/>
              <a:gd name="connsiteX1" fmla="*/ 6097912 w 6097912"/>
              <a:gd name="connsiteY1" fmla="*/ 117987 h 5032375"/>
              <a:gd name="connsiteX2" fmla="*/ 6096000 w 6097912"/>
              <a:gd name="connsiteY2" fmla="*/ 5032375 h 5032375"/>
              <a:gd name="connsiteX3" fmla="*/ 0 w 6097912"/>
              <a:gd name="connsiteY3" fmla="*/ 5032375 h 5032375"/>
              <a:gd name="connsiteX4" fmla="*/ 0 w 6097912"/>
              <a:gd name="connsiteY4" fmla="*/ 3714682 h 5032375"/>
              <a:gd name="connsiteX5" fmla="*/ 838746 w 6097912"/>
              <a:gd name="connsiteY5" fmla="*/ 0 h 5032375"/>
              <a:gd name="connsiteX0" fmla="*/ 735507 w 6097912"/>
              <a:gd name="connsiteY0" fmla="*/ 2300748 h 4914388"/>
              <a:gd name="connsiteX1" fmla="*/ 6097912 w 6097912"/>
              <a:gd name="connsiteY1" fmla="*/ 0 h 4914388"/>
              <a:gd name="connsiteX2" fmla="*/ 6096000 w 6097912"/>
              <a:gd name="connsiteY2" fmla="*/ 4914388 h 4914388"/>
              <a:gd name="connsiteX3" fmla="*/ 0 w 6097912"/>
              <a:gd name="connsiteY3" fmla="*/ 4914388 h 4914388"/>
              <a:gd name="connsiteX4" fmla="*/ 0 w 6097912"/>
              <a:gd name="connsiteY4" fmla="*/ 3596695 h 4914388"/>
              <a:gd name="connsiteX5" fmla="*/ 735507 w 6097912"/>
              <a:gd name="connsiteY5" fmla="*/ 2300748 h 4914388"/>
              <a:gd name="connsiteX0" fmla="*/ 735579 w 6097984"/>
              <a:gd name="connsiteY0" fmla="*/ 2300748 h 4914388"/>
              <a:gd name="connsiteX1" fmla="*/ 6097984 w 6097984"/>
              <a:gd name="connsiteY1" fmla="*/ 0 h 4914388"/>
              <a:gd name="connsiteX2" fmla="*/ 6096072 w 6097984"/>
              <a:gd name="connsiteY2" fmla="*/ 4914388 h 4914388"/>
              <a:gd name="connsiteX3" fmla="*/ 72 w 6097984"/>
              <a:gd name="connsiteY3" fmla="*/ 4914388 h 4914388"/>
              <a:gd name="connsiteX4" fmla="*/ 72 w 6097984"/>
              <a:gd name="connsiteY4" fmla="*/ 3596695 h 4914388"/>
              <a:gd name="connsiteX5" fmla="*/ 735579 w 6097984"/>
              <a:gd name="connsiteY5" fmla="*/ 2300748 h 491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7984" h="4914388">
                <a:moveTo>
                  <a:pt x="735579" y="2300748"/>
                </a:moveTo>
                <a:lnTo>
                  <a:pt x="6097984" y="0"/>
                </a:lnTo>
                <a:cubicBezTo>
                  <a:pt x="6097347" y="1677458"/>
                  <a:pt x="6096709" y="3236930"/>
                  <a:pt x="6096072" y="4914388"/>
                </a:cubicBezTo>
                <a:lnTo>
                  <a:pt x="72" y="4914388"/>
                </a:lnTo>
                <a:lnTo>
                  <a:pt x="72" y="3596695"/>
                </a:lnTo>
                <a:cubicBezTo>
                  <a:pt x="72" y="3133468"/>
                  <a:pt x="-22615" y="2713703"/>
                  <a:pt x="735579" y="2300748"/>
                </a:cubicBezTo>
                <a:close/>
              </a:path>
            </a:pathLst>
          </a:custGeom>
        </p:spPr>
        <p:txBody>
          <a:bodyPr/>
          <a:lstStyle/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30452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90551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89" y="424543"/>
            <a:ext cx="3285783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1" y="424543"/>
            <a:ext cx="9666868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31491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50182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4" y="1987967"/>
            <a:ext cx="13143131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4" y="5336314"/>
            <a:ext cx="13143131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31022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2122712"/>
            <a:ext cx="6476326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2122712"/>
            <a:ext cx="6476326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02653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424543"/>
            <a:ext cx="13143131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6" y="1954742"/>
            <a:ext cx="6446562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6" y="2912730"/>
            <a:ext cx="6446562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7" y="1954742"/>
            <a:ext cx="6478310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7" y="2912730"/>
            <a:ext cx="6478310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3712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11933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96266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7" y="531601"/>
            <a:ext cx="4914784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1148111"/>
            <a:ext cx="771444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7" y="2392204"/>
            <a:ext cx="4914784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39703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7" y="531601"/>
            <a:ext cx="4914784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1148111"/>
            <a:ext cx="771444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7" y="2392204"/>
            <a:ext cx="4914784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93802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424543"/>
            <a:ext cx="13143131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2122712"/>
            <a:ext cx="13143131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7390729"/>
            <a:ext cx="3428643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3C440-4719-2A4A-B310-52421CAE97AC}" type="datetimeFigureOut">
              <a:rPr lang="en-AE" smtClean="0"/>
              <a:t>12/6/23</a:t>
            </a:fld>
            <a:endParaRPr lang="en-A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7390729"/>
            <a:ext cx="514296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7390729"/>
            <a:ext cx="3428643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6B60-8C32-9C44-8386-BDB7B90C6D17}" type="slidenum">
              <a:rPr lang="en-AE" smtClean="0"/>
              <a:t>‹#›</a:t>
            </a:fld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67771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2_1FB7332D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DE00FA-64D5-33BE-4151-7D6E37175F43}"/>
              </a:ext>
            </a:extLst>
          </p:cNvPr>
          <p:cNvSpPr txBox="1"/>
          <p:nvPr/>
        </p:nvSpPr>
        <p:spPr>
          <a:xfrm>
            <a:off x="4057650" y="33032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5B9BF2-49DA-DF1A-4F2C-D6FA6DD3EE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011249" y="-9702272"/>
            <a:ext cx="33615729" cy="1993145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71886C7-EFD9-F3C7-317B-B1E745C7437D}"/>
              </a:ext>
            </a:extLst>
          </p:cNvPr>
          <p:cNvSpPr txBox="1">
            <a:spLocks/>
          </p:cNvSpPr>
          <p:nvPr/>
        </p:nvSpPr>
        <p:spPr>
          <a:xfrm>
            <a:off x="614535" y="263454"/>
            <a:ext cx="6886230" cy="3919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69530" rtl="0" eaLnBrk="1" latinLnBrk="0" hangingPunct="1">
              <a:lnSpc>
                <a:spcPct val="90000"/>
              </a:lnSpc>
              <a:spcBef>
                <a:spcPts val="185"/>
              </a:spcBef>
              <a:buFont typeface="Arial" panose="020B0604020202020204" pitchFamily="34" charset="0"/>
              <a:buNone/>
              <a:defRPr sz="4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6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953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429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06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2382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0858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9335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7811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5500" b="1" kern="100" dirty="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Join me as I speak at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5500" b="1" kern="100" dirty="0" err="1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Medlab</a:t>
            </a:r>
            <a:r>
              <a:rPr lang="en-US" sz="5500" b="1" kern="100" dirty="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 Middle East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92ADA9-4833-E15A-5553-F955E81ED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3565" y="4725399"/>
            <a:ext cx="4930313" cy="26192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77EC78-1193-504D-6AA6-EEBCA71CF7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535" y="6296236"/>
            <a:ext cx="7647746" cy="92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9988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</documentManagement>
</p:properties>
</file>

<file path=customXml/itemProps1.xml><?xml version="1.0" encoding="utf-8"?>
<ds:datastoreItem xmlns:ds="http://schemas.openxmlformats.org/officeDocument/2006/customXml" ds:itemID="{F92ED873-D76F-45F1-9665-F281AA4C5B91}"/>
</file>

<file path=customXml/itemProps2.xml><?xml version="1.0" encoding="utf-8"?>
<ds:datastoreItem xmlns:ds="http://schemas.openxmlformats.org/officeDocument/2006/customXml" ds:itemID="{09135A50-0B03-4746-9D2B-808561B48E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327D50-0160-47FE-A7C9-48AD50832ED8}">
  <ds:schemaRefs>
    <ds:schemaRef ds:uri="http://purl.org/dc/dcmitype/"/>
    <ds:schemaRef ds:uri="5f11e85f-c223-4a1f-9f13-938cf079eafb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4e87cf6-8896-463c-8c8c-3b83533b0347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Urbane Demi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5</cp:revision>
  <dcterms:created xsi:type="dcterms:W3CDTF">2021-03-25T10:37:21Z</dcterms:created>
  <dcterms:modified xsi:type="dcterms:W3CDTF">2023-12-06T09:38:25Z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Information Classification: General</vt:lpwstr>
  </property>
  <property fmtid="{D5CDD505-2E9C-101B-9397-08002B2CF9AE}" pid="4" name="ContentTypeId">
    <vt:lpwstr>0x010100B00F7AE450B0494789EA3F43E3C63817</vt:lpwstr>
  </property>
  <property fmtid="{D5CDD505-2E9C-101B-9397-08002B2CF9AE}" pid="5" name="MSIP_Label_2bbab825-a111-45e4-86a1-18cee0005896_Enabled">
    <vt:lpwstr>true</vt:lpwstr>
  </property>
  <property fmtid="{D5CDD505-2E9C-101B-9397-08002B2CF9AE}" pid="6" name="MSIP_Label_2bbab825-a111-45e4-86a1-18cee0005896_SetDate">
    <vt:lpwstr>2021-04-26T12:47:24Z</vt:lpwstr>
  </property>
  <property fmtid="{D5CDD505-2E9C-101B-9397-08002B2CF9AE}" pid="7" name="MSIP_Label_2bbab825-a111-45e4-86a1-18cee0005896_Method">
    <vt:lpwstr>Standard</vt:lpwstr>
  </property>
  <property fmtid="{D5CDD505-2E9C-101B-9397-08002B2CF9AE}" pid="8" name="MSIP_Label_2bbab825-a111-45e4-86a1-18cee0005896_Name">
    <vt:lpwstr>2bbab825-a111-45e4-86a1-18cee0005896</vt:lpwstr>
  </property>
  <property fmtid="{D5CDD505-2E9C-101B-9397-08002B2CF9AE}" pid="9" name="MSIP_Label_2bbab825-a111-45e4-86a1-18cee0005896_SiteId">
    <vt:lpwstr>2567d566-604c-408a-8a60-55d0dc9d9d6b</vt:lpwstr>
  </property>
  <property fmtid="{D5CDD505-2E9C-101B-9397-08002B2CF9AE}" pid="10" name="MSIP_Label_2bbab825-a111-45e4-86a1-18cee0005896_ActionId">
    <vt:lpwstr>a20873a4-9c3a-44fe-9c38-dd7b74b00f9e</vt:lpwstr>
  </property>
  <property fmtid="{D5CDD505-2E9C-101B-9397-08002B2CF9AE}" pid="11" name="MSIP_Label_2bbab825-a111-45e4-86a1-18cee0005896_ContentBits">
    <vt:lpwstr>2</vt:lpwstr>
  </property>
  <property fmtid="{D5CDD505-2E9C-101B-9397-08002B2CF9AE}" pid="12" name="MediaServiceImageTags">
    <vt:lpwstr/>
  </property>
</Properties>
</file>