
<file path=[Content_Types].xml><?xml version="1.0" encoding="utf-8"?>
<Types xmlns="http://schemas.openxmlformats.org/package/2006/content-types">
  <Default Extension="dat" ContentType="application/unknown"/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hangesInfos/changesInfo1.xml" ContentType="application/vnd.ms-powerpoint.changesinfo+xml"/>
  <Override PartName="/ppt/comments/modernComment_100_90B6D36.xml" ContentType="application/vnd.ms-powerpoint.comment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8888413" cy="1271588"/>
  <p:notesSz cx="6858000" cy="9144000"/>
  <p:custDataLst>
    <p:tags r:id="rId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8727A4E-6D47-D48C-E897-6480BCFE7BC6}" name="Balhotra, Shubhi" initials="SB" userId="S::Shubhi.Balhotra@informa.com::11a025e5-9c51-4861-9535-0d438a790501" providerId="AD"/>
  <p188:author id="{EDD35281-BC5C-A6A5-9D2A-1C5A2065254E}" name="Hanif, Amna" initials="" userId="S::Amna.Hanif@informa.com::d04d9494-93ef-464c-92a6-f88c47dacb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EDC221-0F16-C34B-BF94-CEC971977C34}" v="17" dt="2023-12-06T09:06:47.155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/>
    <p:restoredTop sz="96327"/>
  </p:normalViewPr>
  <p:slideViewPr>
    <p:cSldViewPr snapToGrid="0">
      <p:cViewPr varScale="1">
        <p:scale>
          <a:sx n="190" d="100"/>
          <a:sy n="190" d="100"/>
        </p:scale>
        <p:origin x="200" y="20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microsoft.com/office/2016/11/relationships/changesInfo" Target="changesInfos/changesInfo1.xml" /><Relationship Id="rId11" Type="http://schemas.microsoft.com/office/2015/10/relationships/revisionInfo" Target="revisionInfo.xml" /><Relationship Id="rId12" Type="http://schemas.microsoft.com/office/2018/10/relationships/authors" Target="authors.xml" /><Relationship Id="rId13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slide" Target="slides/slide1.xml" /><Relationship Id="rId6" Type="http://schemas.openxmlformats.org/officeDocument/2006/relationships/tags" Target="tags/tag1.xml" /><Relationship Id="rId7" Type="http://schemas.openxmlformats.org/officeDocument/2006/relationships/presProps" Target="presProps.xml" /><Relationship Id="rId8" Type="http://schemas.openxmlformats.org/officeDocument/2006/relationships/viewProps" Target="viewProps.xml" /><Relationship Id="rId9" Type="http://schemas.openxmlformats.org/officeDocument/2006/relationships/theme" Target="theme/theme1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C4EDC221-0F16-C34B-BF94-CEC971977C34}"/>
    <pc:docChg chg="undo custSel modSld">
      <pc:chgData name="Hanif, Amna" userId="d04d9494-93ef-464c-92a6-f88c47dacbc9" providerId="ADAL" clId="{C4EDC221-0F16-C34B-BF94-CEC971977C34}" dt="2023-12-06T09:05:25.569" v="123"/>
      <pc:docMkLst>
        <pc:docMk/>
      </pc:docMkLst>
      <pc:sldChg chg="addSp delSp modSp mod modCm">
        <pc:chgData name="Hanif, Amna" userId="d04d9494-93ef-464c-92a6-f88c47dacbc9" providerId="ADAL" clId="{C4EDC221-0F16-C34B-BF94-CEC971977C34}" dt="2023-12-06T09:05:25.569" v="123"/>
        <pc:sldMkLst>
          <pc:docMk/>
          <pc:sldMk cId="151743798" sldId="256"/>
        </pc:sldMkLst>
        <pc:spChg chg="add del">
          <ac:chgData name="Hanif, Amna" userId="d04d9494-93ef-464c-92a6-f88c47dacbc9" providerId="ADAL" clId="{C4EDC221-0F16-C34B-BF94-CEC971977C34}" dt="2023-12-06T08:57:43.329" v="5" actId="478"/>
          <ac:spMkLst>
            <pc:docMk/>
            <pc:sldMk cId="151743798" sldId="256"/>
            <ac:spMk id="10" creationId="{7BA6BFC3-8A99-5325-1556-33E334C35AE8}"/>
          </ac:spMkLst>
        </pc:spChg>
        <pc:spChg chg="add del">
          <ac:chgData name="Hanif, Amna" userId="d04d9494-93ef-464c-92a6-f88c47dacbc9" providerId="ADAL" clId="{C4EDC221-0F16-C34B-BF94-CEC971977C34}" dt="2023-12-06T08:57:51.413" v="7" actId="22"/>
          <ac:spMkLst>
            <pc:docMk/>
            <pc:sldMk cId="151743798" sldId="256"/>
            <ac:spMk id="12" creationId="{6ADA743C-1957-9363-D817-15C5B9CC2032}"/>
          </ac:spMkLst>
        </pc:spChg>
        <pc:spChg chg="add del mod">
          <ac:chgData name="Hanif, Amna" userId="d04d9494-93ef-464c-92a6-f88c47dacbc9" providerId="ADAL" clId="{C4EDC221-0F16-C34B-BF94-CEC971977C34}" dt="2023-12-06T08:59:06.889" v="25" actId="478"/>
          <ac:spMkLst>
            <pc:docMk/>
            <pc:sldMk cId="151743798" sldId="256"/>
            <ac:spMk id="15" creationId="{1B094D89-250B-AF10-6B3D-373D511AFE5A}"/>
          </ac:spMkLst>
        </pc:spChg>
        <pc:spChg chg="add del mod">
          <ac:chgData name="Hanif, Amna" userId="d04d9494-93ef-464c-92a6-f88c47dacbc9" providerId="ADAL" clId="{C4EDC221-0F16-C34B-BF94-CEC971977C34}" dt="2023-12-06T09:00:01.784" v="33" actId="478"/>
          <ac:spMkLst>
            <pc:docMk/>
            <pc:sldMk cId="151743798" sldId="256"/>
            <ac:spMk id="16" creationId="{EE57501E-BB3A-2616-6DA8-1E9A638D5315}"/>
          </ac:spMkLst>
        </pc:spChg>
        <pc:spChg chg="add del mod">
          <ac:chgData name="Hanif, Amna" userId="d04d9494-93ef-464c-92a6-f88c47dacbc9" providerId="ADAL" clId="{C4EDC221-0F16-C34B-BF94-CEC971977C34}" dt="2023-12-06T09:00:06.757" v="35" actId="478"/>
          <ac:spMkLst>
            <pc:docMk/>
            <pc:sldMk cId="151743798" sldId="256"/>
            <ac:spMk id="18" creationId="{0BDBCB43-C664-B3D0-3941-4D5029918682}"/>
          </ac:spMkLst>
        </pc:spChg>
        <pc:spChg chg="add mod">
          <ac:chgData name="Hanif, Amna" userId="d04d9494-93ef-464c-92a6-f88c47dacbc9" providerId="ADAL" clId="{C4EDC221-0F16-C34B-BF94-CEC971977C34}" dt="2023-12-06T09:04:25.383" v="122" actId="1076"/>
          <ac:spMkLst>
            <pc:docMk/>
            <pc:sldMk cId="151743798" sldId="256"/>
            <ac:spMk id="19" creationId="{432DA010-BEE9-B81F-EB36-734E9B4355AE}"/>
          </ac:spMkLst>
        </pc:spChg>
        <pc:spChg chg="add del mod">
          <ac:chgData name="Hanif, Amna" userId="d04d9494-93ef-464c-92a6-f88c47dacbc9" providerId="ADAL" clId="{C4EDC221-0F16-C34B-BF94-CEC971977C34}" dt="2023-12-06T09:00:35.772" v="38"/>
          <ac:spMkLst>
            <pc:docMk/>
            <pc:sldMk cId="151743798" sldId="256"/>
            <ac:spMk id="20" creationId="{4EE80229-6E14-6510-3ABA-D51A5B672982}"/>
          </ac:spMkLst>
        </pc:spChg>
        <pc:spChg chg="add del mod">
          <ac:chgData name="Hanif, Amna" userId="d04d9494-93ef-464c-92a6-f88c47dacbc9" providerId="ADAL" clId="{C4EDC221-0F16-C34B-BF94-CEC971977C34}" dt="2023-12-06T09:01:11.425" v="94" actId="478"/>
          <ac:spMkLst>
            <pc:docMk/>
            <pc:sldMk cId="151743798" sldId="256"/>
            <ac:spMk id="21" creationId="{0EDF1E5D-C50A-A8B2-7470-21099B71A455}"/>
          </ac:spMkLst>
        </pc:spChg>
        <pc:grpChg chg="del">
          <ac:chgData name="Hanif, Amna" userId="d04d9494-93ef-464c-92a6-f88c47dacbc9" providerId="ADAL" clId="{C4EDC221-0F16-C34B-BF94-CEC971977C34}" dt="2023-12-06T08:51:56.254" v="0" actId="478"/>
          <ac:grpSpMkLst>
            <pc:docMk/>
            <pc:sldMk cId="151743798" sldId="256"/>
            <ac:grpSpMk id="2" creationId="{5B41478E-98F7-4D74-9407-B4E97C52A662}"/>
          </ac:grpSpMkLst>
        </pc:grpChg>
        <pc:picChg chg="add del">
          <ac:chgData name="Hanif, Amna" userId="d04d9494-93ef-464c-92a6-f88c47dacbc9" providerId="ADAL" clId="{C4EDC221-0F16-C34B-BF94-CEC971977C34}" dt="2023-12-06T08:57:03.210" v="3" actId="478"/>
          <ac:picMkLst>
            <pc:docMk/>
            <pc:sldMk cId="151743798" sldId="256"/>
            <ac:picMk id="3" creationId="{AF29037B-71F9-AE40-2B58-B0DCC7731ADF}"/>
          </ac:picMkLst>
        </pc:picChg>
        <pc:picChg chg="add del mod">
          <ac:chgData name="Hanif, Amna" userId="d04d9494-93ef-464c-92a6-f88c47dacbc9" providerId="ADAL" clId="{C4EDC221-0F16-C34B-BF94-CEC971977C34}" dt="2023-12-06T09:01:13.912" v="96" actId="478"/>
          <ac:picMkLst>
            <pc:docMk/>
            <pc:sldMk cId="151743798" sldId="256"/>
            <ac:picMk id="13" creationId="{EAA21B9D-C377-08E7-F0E8-7CFD9B76B9FA}"/>
          </ac:picMkLst>
        </pc:picChg>
        <pc:picChg chg="add mod">
          <ac:chgData name="Hanif, Amna" userId="d04d9494-93ef-464c-92a6-f88c47dacbc9" providerId="ADAL" clId="{C4EDC221-0F16-C34B-BF94-CEC971977C34}" dt="2023-12-06T09:03:47.495" v="114" actId="1076"/>
          <ac:picMkLst>
            <pc:docMk/>
            <pc:sldMk cId="151743798" sldId="256"/>
            <ac:picMk id="14" creationId="{162DAE77-2761-5675-9C54-AE0BC9722130}"/>
          </ac:picMkLst>
        </pc:picChg>
        <pc:picChg chg="add mod">
          <ac:chgData name="Hanif, Amna" userId="d04d9494-93ef-464c-92a6-f88c47dacbc9" providerId="ADAL" clId="{C4EDC221-0F16-C34B-BF94-CEC971977C34}" dt="2023-12-06T09:03:40.536" v="113" actId="14100"/>
          <ac:picMkLst>
            <pc:docMk/>
            <pc:sldMk cId="151743798" sldId="256"/>
            <ac:picMk id="22" creationId="{B398C01A-1115-6FCF-E225-CA9369FD805B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Hanif, Amna" userId="d04d9494-93ef-464c-92a6-f88c47dacbc9" providerId="ADAL" clId="{C4EDC221-0F16-C34B-BF94-CEC971977C34}" dt="2023-12-06T09:05:25.569" v="123"/>
              <pc2:cmMkLst xmlns:pc2="http://schemas.microsoft.com/office/powerpoint/2019/9/main/command">
                <pc:docMk/>
                <pc:sldMk cId="151743798" sldId="256"/>
                <pc2:cmMk id="{1E7D563F-3F33-4DF8-BF3E-30D8F2CF682D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C4EDC221-0F16-C34B-BF94-CEC971977C34}" dt="2023-12-06T08:51:56.324" v="1" actId="2056"/>
              <pc2:cmMkLst xmlns:pc2="http://schemas.microsoft.com/office/powerpoint/2019/9/main/command">
                <pc:docMk/>
                <pc:sldMk cId="151743798" sldId="256"/>
                <pc2:cmMk id="{F7B9305B-8260-47BA-AA87-00EE9FB1CCA2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C4EDC221-0F16-C34B-BF94-CEC971977C34}" dt="2023-12-06T08:51:56.324" v="1" actId="2056"/>
              <pc2:cmMkLst xmlns:pc2="http://schemas.microsoft.com/office/powerpoint/2019/9/main/command">
                <pc:docMk/>
                <pc:sldMk cId="151743798" sldId="256"/>
                <pc2:cmMk id="{32CDB2C3-C031-4775-BF73-AA6FAF07E2F6}"/>
              </pc2:cmMkLst>
            </pc226:cmChg>
            <pc226:cmChg xmlns:pc226="http://schemas.microsoft.com/office/powerpoint/2022/06/main/command" chg="mod">
              <pc226:chgData name="Hanif, Amna" userId="d04d9494-93ef-464c-92a6-f88c47dacbc9" providerId="ADAL" clId="{C4EDC221-0F16-C34B-BF94-CEC971977C34}" dt="2023-12-06T08:51:56.324" v="1" actId="2056"/>
              <pc2:cmMkLst xmlns:pc2="http://schemas.microsoft.com/office/powerpoint/2019/9/main/command">
                <pc:docMk/>
                <pc:sldMk cId="151743798" sldId="256"/>
                <pc2:cmMk id="{3B140ACD-3FE4-4B21-B275-DBF34AE978B5}"/>
              </pc2:cmMkLst>
            </pc226:cmChg>
          </p:ext>
        </pc:extLst>
      </pc:sldChg>
    </pc:docChg>
  </pc:docChgLst>
  <pc:docChgLst>
    <pc:chgData name="Iqbal, Fariha" userId="837d1588-68b4-45aa-b205-4912fd003da8" providerId="ADAL" clId="{3360054A-C6BF-4682-85B6-698400C2F27C}"/>
    <pc:docChg chg="undo custSel modSld">
      <pc:chgData name="Iqbal, Fariha" userId="837d1588-68b4-45aa-b205-4912fd003da8" providerId="ADAL" clId="{3360054A-C6BF-4682-85B6-698400C2F27C}" dt="2022-08-31T07:02:30.737" v="59" actId="1036"/>
      <pc:docMkLst>
        <pc:docMk/>
      </pc:docMkLst>
      <pc:sldChg chg="addSp modSp mod">
        <pc:chgData name="Iqbal, Fariha" userId="837d1588-68b4-45aa-b205-4912fd003da8" providerId="ADAL" clId="{3360054A-C6BF-4682-85B6-698400C2F27C}" dt="2022-08-31T07:02:30.737" v="59" actId="1036"/>
        <pc:sldMkLst>
          <pc:docMk/>
          <pc:sldMk cId="151743798" sldId="256"/>
        </pc:sldMkLst>
        <pc:spChg chg="mod">
          <ac:chgData name="Iqbal, Fariha" userId="837d1588-68b4-45aa-b205-4912fd003da8" providerId="ADAL" clId="{3360054A-C6BF-4682-85B6-698400C2F27C}" dt="2022-08-31T06:37:51.583" v="19" actId="164"/>
          <ac:spMkLst>
            <pc:docMk/>
            <pc:sldMk cId="151743798" sldId="256"/>
            <ac:spMk id="7" creationId="{3BA38FA7-096D-51F6-DEBF-3053301A706F}"/>
          </ac:spMkLst>
        </pc:spChg>
        <pc:spChg chg="mod">
          <ac:chgData name="Iqbal, Fariha" userId="837d1588-68b4-45aa-b205-4912fd003da8" providerId="ADAL" clId="{3360054A-C6BF-4682-85B6-698400C2F27C}" dt="2022-08-31T06:37:51.583" v="19" actId="164"/>
          <ac:spMkLst>
            <pc:docMk/>
            <pc:sldMk cId="151743798" sldId="256"/>
            <ac:spMk id="8" creationId="{A58FA240-D7E6-5BF6-14A7-1DBD91A3910D}"/>
          </ac:spMkLst>
        </pc:spChg>
        <pc:spChg chg="mod">
          <ac:chgData name="Iqbal, Fariha" userId="837d1588-68b4-45aa-b205-4912fd003da8" providerId="ADAL" clId="{3360054A-C6BF-4682-85B6-698400C2F27C}" dt="2022-08-31T06:37:51.583" v="19" actId="164"/>
          <ac:spMkLst>
            <pc:docMk/>
            <pc:sldMk cId="151743798" sldId="256"/>
            <ac:spMk id="9" creationId="{53E8C273-34B2-8915-01A2-6552DED201C7}"/>
          </ac:spMkLst>
        </pc:spChg>
        <pc:grpChg chg="add mod">
          <ac:chgData name="Iqbal, Fariha" userId="837d1588-68b4-45aa-b205-4912fd003da8" providerId="ADAL" clId="{3360054A-C6BF-4682-85B6-698400C2F27C}" dt="2022-08-31T07:02:23.550" v="52" actId="1076"/>
          <ac:grpSpMkLst>
            <pc:docMk/>
            <pc:sldMk cId="151743798" sldId="256"/>
            <ac:grpSpMk id="2" creationId="{5B41478E-98F7-4D74-9407-B4E97C52A662}"/>
          </ac:grpSpMkLst>
        </pc:grpChg>
        <pc:picChg chg="mod">
          <ac:chgData name="Iqbal, Fariha" userId="837d1588-68b4-45aa-b205-4912fd003da8" providerId="ADAL" clId="{3360054A-C6BF-4682-85B6-698400C2F27C}" dt="2022-08-31T07:02:30.737" v="59" actId="1036"/>
          <ac:picMkLst>
            <pc:docMk/>
            <pc:sldMk cId="151743798" sldId="256"/>
            <ac:picMk id="5" creationId="{ECDAB8A8-1C1E-9148-D532-B664FF3EF32E}"/>
          </ac:picMkLst>
        </pc:picChg>
        <pc:picChg chg="mod">
          <ac:chgData name="Iqbal, Fariha" userId="837d1588-68b4-45aa-b205-4912fd003da8" providerId="ADAL" clId="{3360054A-C6BF-4682-85B6-698400C2F27C}" dt="2022-08-31T06:37:51.583" v="19" actId="164"/>
          <ac:picMkLst>
            <pc:docMk/>
            <pc:sldMk cId="151743798" sldId="256"/>
            <ac:picMk id="6" creationId="{B49E3487-D66A-D11B-6C6F-F2017B6DDFFA}"/>
          </ac:picMkLst>
        </pc:picChg>
      </pc:sldChg>
    </pc:docChg>
  </pc:docChgLst>
  <pc:docChgLst>
    <pc:chgData name="Balhotra, Shubhi" userId="11a025e5-9c51-4861-9535-0d438a790501" providerId="ADAL" clId="{9E3E3633-9700-4D73-A5DF-1B85537BBB90}"/>
    <pc:docChg chg="">
      <pc:chgData name="Balhotra, Shubhi" userId="11a025e5-9c51-4861-9535-0d438a790501" providerId="ADAL" clId="{9E3E3633-9700-4D73-A5DF-1B85537BBB90}" dt="2023-11-22T13:40:13.352" v="4"/>
      <pc:docMkLst>
        <pc:docMk/>
      </pc:docMkLst>
      <pc:sldChg chg="modCm">
        <pc:chgData name="Balhotra, Shubhi" userId="11a025e5-9c51-4861-9535-0d438a790501" providerId="ADAL" clId="{9E3E3633-9700-4D73-A5DF-1B85537BBB90}" dt="2023-11-22T13:40:13.352" v="4"/>
        <pc:sldMkLst>
          <pc:docMk/>
          <pc:sldMk cId="151743798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Balhotra, Shubhi" userId="11a025e5-9c51-4861-9535-0d438a790501" providerId="ADAL" clId="{9E3E3633-9700-4D73-A5DF-1B85537BBB90}" dt="2023-11-22T13:40:13.352" v="4"/>
              <pc2:cmMkLst xmlns:pc2="http://schemas.microsoft.com/office/powerpoint/2019/9/main/command">
                <pc:docMk/>
                <pc:sldMk cId="151743798" sldId="256"/>
                <pc2:cmMk id="{1E7D563F-3F33-4DF8-BF3E-30D8F2CF682D}"/>
              </pc2:cmMkLst>
            </pc226:cmChg>
          </p:ext>
        </pc:extLst>
      </pc:sldChg>
    </pc:docChg>
  </pc:docChgLst>
  <pc:docChgLst>
    <pc:chgData name="Balhotra, Shubhi" userId="11a025e5-9c51-4861-9535-0d438a790501" providerId="ADAL" clId="{52D4C5DF-A6BC-45B2-87AF-90E2F62E24A5}"/>
    <pc:docChg chg="modSld">
      <pc:chgData name="Balhotra, Shubhi" userId="11a025e5-9c51-4861-9535-0d438a790501" providerId="ADAL" clId="{52D4C5DF-A6BC-45B2-87AF-90E2F62E24A5}" dt="2023-11-22T13:17:14.963" v="8"/>
      <pc:docMkLst>
        <pc:docMk/>
      </pc:docMkLst>
      <pc:sldChg chg="modSp mod addCm">
        <pc:chgData name="Balhotra, Shubhi" userId="11a025e5-9c51-4861-9535-0d438a790501" providerId="ADAL" clId="{52D4C5DF-A6BC-45B2-87AF-90E2F62E24A5}" dt="2023-11-22T13:17:14.963" v="8"/>
        <pc:sldMkLst>
          <pc:docMk/>
          <pc:sldMk cId="151743798" sldId="256"/>
        </pc:sldMkLst>
        <pc:spChg chg="mod">
          <ac:chgData name="Balhotra, Shubhi" userId="11a025e5-9c51-4861-9535-0d438a790501" providerId="ADAL" clId="{52D4C5DF-A6BC-45B2-87AF-90E2F62E24A5}" dt="2023-11-22T13:11:44.567" v="3" actId="1076"/>
          <ac:spMkLst>
            <pc:docMk/>
            <pc:sldMk cId="151743798" sldId="256"/>
            <ac:spMk id="7" creationId="{3BA38FA7-096D-51F6-DEBF-3053301A706F}"/>
          </ac:spMkLst>
        </pc:spChg>
        <pc:picChg chg="mod">
          <ac:chgData name="Balhotra, Shubhi" userId="11a025e5-9c51-4861-9535-0d438a790501" providerId="ADAL" clId="{52D4C5DF-A6BC-45B2-87AF-90E2F62E24A5}" dt="2023-11-22T13:12:31.318" v="7" actId="1076"/>
          <ac:picMkLst>
            <pc:docMk/>
            <pc:sldMk cId="151743798" sldId="256"/>
            <ac:picMk id="5" creationId="{ECDAB8A8-1C1E-9148-D532-B664FF3EF32E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Balhotra, Shubhi" userId="11a025e5-9c51-4861-9535-0d438a790501" providerId="ADAL" clId="{52D4C5DF-A6BC-45B2-87AF-90E2F62E24A5}" dt="2023-11-22T13:17:14.963" v="8"/>
              <pc2:cmMkLst xmlns:pc2="http://schemas.microsoft.com/office/powerpoint/2019/9/main/command">
                <pc:docMk/>
                <pc:sldMk cId="151743798" sldId="256"/>
                <pc2:cmMk id="{1E7D563F-3F33-4DF8-BF3E-30D8F2CF682D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52D4C5DF-A6BC-45B2-87AF-90E2F62E24A5}" dt="2023-11-22T13:10:37.597" v="0"/>
              <pc2:cmMkLst xmlns:pc2="http://schemas.microsoft.com/office/powerpoint/2019/9/main/command">
                <pc:docMk/>
                <pc:sldMk cId="151743798" sldId="256"/>
                <pc2:cmMk id="{F7B9305B-8260-47BA-AA87-00EE9FB1CCA2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52D4C5DF-A6BC-45B2-87AF-90E2F62E24A5}" dt="2023-11-22T13:12:16.162" v="5"/>
              <pc2:cmMkLst xmlns:pc2="http://schemas.microsoft.com/office/powerpoint/2019/9/main/command">
                <pc:docMk/>
                <pc:sldMk cId="151743798" sldId="256"/>
                <pc2:cmMk id="{32CDB2C3-C031-4775-BF73-AA6FAF07E2F6}"/>
              </pc2:cmMkLst>
            </pc226:cmChg>
            <pc226:cmChg xmlns:pc226="http://schemas.microsoft.com/office/powerpoint/2022/06/main/command" chg="add">
              <pc226:chgData name="Balhotra, Shubhi" userId="11a025e5-9c51-4861-9535-0d438a790501" providerId="ADAL" clId="{52D4C5DF-A6BC-45B2-87AF-90E2F62E24A5}" dt="2023-11-22T13:11:50.359" v="4"/>
              <pc2:cmMkLst xmlns:pc2="http://schemas.microsoft.com/office/powerpoint/2019/9/main/command">
                <pc:docMk/>
                <pc:sldMk cId="151743798" sldId="256"/>
                <pc2:cmMk id="{3B140ACD-3FE4-4B21-B275-DBF34AE978B5}"/>
              </pc2:cmMkLst>
            </pc226:cmChg>
          </p:ext>
        </pc:extLst>
      </pc:sldChg>
    </pc:docChg>
  </pc:docChgLst>
  <pc:docChgLst>
    <pc:chgData name="Hanif, Amna" userId="d04d9494-93ef-464c-92a6-f88c47dacbc9" providerId="ADAL" clId="{220F9FFD-C8D2-884D-AB96-FAD50C69495F}"/>
    <pc:docChg chg="modSld">
      <pc:chgData name="Hanif, Amna" userId="d04d9494-93ef-464c-92a6-f88c47dacbc9" providerId="ADAL" clId="{220F9FFD-C8D2-884D-AB96-FAD50C69495F}" dt="2022-08-29T13:06:09.778" v="27" actId="1035"/>
      <pc:docMkLst>
        <pc:docMk/>
      </pc:docMkLst>
      <pc:sldChg chg="modSp mod">
        <pc:chgData name="Hanif, Amna" userId="d04d9494-93ef-464c-92a6-f88c47dacbc9" providerId="ADAL" clId="{220F9FFD-C8D2-884D-AB96-FAD50C69495F}" dt="2022-08-29T13:06:09.778" v="27" actId="1035"/>
        <pc:sldMkLst>
          <pc:docMk/>
          <pc:sldMk cId="151743798" sldId="256"/>
        </pc:sldMkLst>
        <pc:spChg chg="mod">
          <ac:chgData name="Hanif, Amna" userId="d04d9494-93ef-464c-92a6-f88c47dacbc9" providerId="ADAL" clId="{220F9FFD-C8D2-884D-AB96-FAD50C69495F}" dt="2022-08-29T13:05:32.836" v="18" actId="255"/>
          <ac:spMkLst>
            <pc:docMk/>
            <pc:sldMk cId="151743798" sldId="256"/>
            <ac:spMk id="7" creationId="{3BA38FA7-096D-51F6-DEBF-3053301A706F}"/>
          </ac:spMkLst>
        </pc:spChg>
        <pc:spChg chg="mod">
          <ac:chgData name="Hanif, Amna" userId="d04d9494-93ef-464c-92a6-f88c47dacbc9" providerId="ADAL" clId="{220F9FFD-C8D2-884D-AB96-FAD50C69495F}" dt="2022-08-29T13:05:44.735" v="20" actId="1076"/>
          <ac:spMkLst>
            <pc:docMk/>
            <pc:sldMk cId="151743798" sldId="256"/>
            <ac:spMk id="8" creationId="{A58FA240-D7E6-5BF6-14A7-1DBD91A3910D}"/>
          </ac:spMkLst>
        </pc:spChg>
        <pc:spChg chg="mod">
          <ac:chgData name="Hanif, Amna" userId="d04d9494-93ef-464c-92a6-f88c47dacbc9" providerId="ADAL" clId="{220F9FFD-C8D2-884D-AB96-FAD50C69495F}" dt="2022-08-29T13:06:09.778" v="27" actId="1035"/>
          <ac:spMkLst>
            <pc:docMk/>
            <pc:sldMk cId="151743798" sldId="256"/>
            <ac:spMk id="9" creationId="{53E8C273-34B2-8915-01A2-6552DED201C7}"/>
          </ac:spMkLst>
        </pc:spChg>
        <pc:picChg chg="mod">
          <ac:chgData name="Hanif, Amna" userId="d04d9494-93ef-464c-92a6-f88c47dacbc9" providerId="ADAL" clId="{220F9FFD-C8D2-884D-AB96-FAD50C69495F}" dt="2022-08-29T13:05:56.814" v="23" actId="1076"/>
          <ac:picMkLst>
            <pc:docMk/>
            <pc:sldMk cId="151743798" sldId="256"/>
            <ac:picMk id="5" creationId="{ECDAB8A8-1C1E-9148-D532-B664FF3EF32E}"/>
          </ac:picMkLst>
        </pc:picChg>
      </pc:sldChg>
    </pc:docChg>
  </pc:docChgLst>
</pc:chgInfo>
</file>

<file path=ppt/comments/modernComment_100_90B6D3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7B9305B-8260-47BA-AA87-00EE9FB1CCA2}" authorId="{A8727A4E-6D47-D48C-E897-6480BCFE7BC6}" created="2023-11-22T13:10:37.53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1743798" sldId="256"/>
      <ac:picMk id="6" creationId="{B49E3487-D66A-D11B-6C6F-F2017B6DDFFA}"/>
    </ac:deMkLst>
    <p188:txBody>
      <a:bodyPr/>
      <a:lstStyle/>
      <a:p>
        <a:r>
          <a:rPr lang="en-AE"/>
          <a:t>Change the brand name to the new font </a:t>
        </a:r>
      </a:p>
    </p188:txBody>
  </p188:cm>
  <p188:cm id="{3B140ACD-3FE4-4B21-B275-DBF34AE978B5}" authorId="{A8727A4E-6D47-D48C-E897-6480BCFE7BC6}" created="2023-11-22T13:11:50.33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1743798" sldId="256"/>
      <ac:spMk id="7" creationId="{3BA38FA7-096D-51F6-DEBF-3053301A706F}"/>
    </ac:deMkLst>
    <p188:txBody>
      <a:bodyPr/>
      <a:lstStyle/>
      <a:p>
        <a:r>
          <a:rPr lang="en-AE"/>
          <a:t>Join me as I speak at Medlab Middle East 2024</a:t>
        </a:r>
      </a:p>
    </p188:txBody>
  </p188:cm>
  <p188:cm id="{32CDB2C3-C031-4775-BF73-AA6FAF07E2F6}" authorId="{A8727A4E-6D47-D48C-E897-6480BCFE7BC6}" created="2023-11-22T13:12:16.12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1743798" sldId="256"/>
      <ac:spMk id="8" creationId="{A58FA240-D7E6-5BF6-14A7-1DBD91A3910D}"/>
    </ac:deMkLst>
    <p188:txBody>
      <a:bodyPr/>
      <a:lstStyle/>
      <a:p>
        <a:r>
          <a:rPr lang="en-AE"/>
          <a:t>5-8 February 2024 
Dubai World Trade Centre </a:t>
        </a:r>
      </a:p>
    </p188:txBody>
  </p188:cm>
  <p188:cm id="{1E7D563F-3F33-4DF8-BF3E-30D8F2CF682D}" authorId="{A8727A4E-6D47-D48C-E897-6480BCFE7BC6}" created="2023-11-22T13:17:14.91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51743798" sldId="256"/>
      <ac:picMk id="5" creationId="{ECDAB8A8-1C1E-9148-D532-B664FF3EF32E}"/>
    </ac:deMkLst>
    <p188:txBody>
      <a:bodyPr/>
      <a:lstStyle/>
      <a:p>
        <a:r>
          <a:rPr lang="en-AE"/>
          <a:t>Change the picture: https://informaplc.sharepoint.com/:i:/r/teams/IMHealthcareMedia/Shared%20Documents/Show%20Images/Medlab/Medlab%20Middle%20East%202023/conferences/Day_4/NY1_5357.jpg?csf=1&amp;web=1&amp;e=hWJl1n</a:t>
        </a:r>
      </a:p>
    </p188:txBody>
    <p188:extLst>
      <p:ext xmlns:p="http://schemas.openxmlformats.org/presentationml/2006/main" uri="{57CB4572-C831-44C2-8A1C-0ADB6CCDFE69}">
        <p223:reactions xmlns:p223="http://schemas.microsoft.com/office/powerpoint/2022/03/main">
          <p223:rxn type="👍">
            <p223:instance time="2023-12-06T09:05:25.564" authorId="{EDD35281-BC5C-A6A5-9D2A-1C5A2065254E}"/>
          </p223:rxn>
        </p223:reactions>
      </p:ext>
    </p188:extLst>
  </p188:cm>
</p188:cmLst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1052" y="208105"/>
            <a:ext cx="6666310" cy="442701"/>
          </a:xfrm>
        </p:spPr>
        <p:txBody>
          <a:bodyPr anchor="b"/>
          <a:lstStyle>
            <a:lvl1pPr algn="ctr">
              <a:defRPr sz="1112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1052" y="667878"/>
            <a:ext cx="6666310" cy="307006"/>
          </a:xfrm>
        </p:spPr>
        <p:txBody>
          <a:bodyPr/>
          <a:lstStyle>
            <a:lvl1pPr marL="0" indent="0" algn="ctr">
              <a:buNone/>
              <a:defRPr sz="445"/>
            </a:lvl1pPr>
            <a:lvl2pPr marL="84765" indent="0" algn="ctr">
              <a:buNone/>
              <a:defRPr sz="371"/>
            </a:lvl2pPr>
            <a:lvl3pPr marL="169530" indent="0" algn="ctr">
              <a:buNone/>
              <a:defRPr sz="334"/>
            </a:lvl3pPr>
            <a:lvl4pPr marL="254295" indent="0" algn="ctr">
              <a:buNone/>
              <a:defRPr sz="297"/>
            </a:lvl4pPr>
            <a:lvl5pPr marL="339060" indent="0" algn="ctr">
              <a:buNone/>
              <a:defRPr sz="297"/>
            </a:lvl5pPr>
            <a:lvl6pPr marL="423824" indent="0" algn="ctr">
              <a:buNone/>
              <a:defRPr sz="297"/>
            </a:lvl6pPr>
            <a:lvl7pPr marL="508589" indent="0" algn="ctr">
              <a:buNone/>
              <a:defRPr sz="297"/>
            </a:lvl7pPr>
            <a:lvl8pPr marL="593354" indent="0" algn="ctr">
              <a:buNone/>
              <a:defRPr sz="297"/>
            </a:lvl8pPr>
            <a:lvl9pPr marL="678119" indent="0" algn="ctr">
              <a:buNone/>
              <a:defRPr sz="297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CE613-6EF6-A94C-93BA-A939D86B3FA2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52CEE-DE44-BD4A-B2B9-DEB3AF5E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65352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079" y="67700"/>
            <a:ext cx="7666256" cy="245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079" y="338501"/>
            <a:ext cx="7666256" cy="806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1078" y="1178574"/>
            <a:ext cx="1999893" cy="6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CE613-6EF6-A94C-93BA-A939D86B3FA2}" type="datetimeFigureOut">
              <a:rPr lang="en-US" smtClean="0"/>
              <a:t>12/6/23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44287" y="1178574"/>
            <a:ext cx="2999839" cy="6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77442" y="1178574"/>
            <a:ext cx="1999893" cy="6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52CEE-DE44-BD4A-B2B9-DEB3AF5E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8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/>
  <p:timing/>
  <p:txStyles>
    <p:titleStyle>
      <a:lvl1pPr algn="l" defTabSz="169530" rtl="0" eaLnBrk="1" latinLnBrk="0" hangingPunct="1">
        <a:lnSpc>
          <a:spcPct val="90000"/>
        </a:lnSpc>
        <a:spcBef>
          <a:spcPct val="0"/>
        </a:spcBef>
        <a:buNone/>
        <a:defRPr sz="8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82" indent="-42382" algn="l" defTabSz="169530" rtl="0" eaLnBrk="1" latinLnBrk="0" hangingPunct="1">
        <a:lnSpc>
          <a:spcPct val="90000"/>
        </a:lnSpc>
        <a:spcBef>
          <a:spcPts val="185"/>
        </a:spcBef>
        <a:buFont typeface="Arial" panose="020b0604020202020204" pitchFamily="34" charset="0"/>
        <a:buChar char="•"/>
        <a:defRPr sz="519" kern="1200">
          <a:solidFill>
            <a:schemeClr val="tx1"/>
          </a:solidFill>
          <a:latin typeface="+mn-lt"/>
          <a:ea typeface="+mn-ea"/>
          <a:cs typeface="+mn-cs"/>
        </a:defRPr>
      </a:lvl1pPr>
      <a:lvl2pPr marL="127147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2pPr>
      <a:lvl3pPr marL="211912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71" kern="1200">
          <a:solidFill>
            <a:schemeClr val="tx1"/>
          </a:solidFill>
          <a:latin typeface="+mn-lt"/>
          <a:ea typeface="+mn-ea"/>
          <a:cs typeface="+mn-cs"/>
        </a:defRPr>
      </a:lvl3pPr>
      <a:lvl4pPr marL="296677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4pPr>
      <a:lvl5pPr marL="381442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5pPr>
      <a:lvl6pPr marL="466207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6pPr>
      <a:lvl7pPr marL="550972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7pPr>
      <a:lvl8pPr marL="635737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8pPr>
      <a:lvl9pPr marL="720501" indent="-42382" algn="l" defTabSz="169530" rtl="0" eaLnBrk="1" latinLnBrk="0" hangingPunct="1">
        <a:lnSpc>
          <a:spcPct val="90000"/>
        </a:lnSpc>
        <a:spcBef>
          <a:spcPts val="93"/>
        </a:spcBef>
        <a:buFont typeface="Arial" panose="020b0604020202020204" pitchFamily="34" charset="0"/>
        <a:buChar char="•"/>
        <a:defRPr sz="3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1pPr>
      <a:lvl2pPr marL="84765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2pPr>
      <a:lvl3pPr marL="169530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3pPr>
      <a:lvl4pPr marL="254295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4pPr>
      <a:lvl5pPr marL="339060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5pPr>
      <a:lvl6pPr marL="423824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6pPr>
      <a:lvl7pPr marL="508589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7pPr>
      <a:lvl8pPr marL="593354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8pPr>
      <a:lvl9pPr marL="678119" algn="l" defTabSz="169530" rtl="0" eaLnBrk="1" latinLnBrk="0" hangingPunct="1">
        <a:defRPr sz="3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microsoft.com/office/2018/10/relationships/comments" Target="../comments/modernComment_100_90B6D36.xml" /><Relationship Id="rId3" Type="http://schemas.openxmlformats.org/officeDocument/2006/relationships/image" Target="../media/image1.png" /><Relationship Id="rId4" Type="http://schemas.openxmlformats.org/officeDocument/2006/relationships/image" Target="../media/image2.pn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EAA21B9D-C377-08E7-F0E8-7CFD9B76B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8046" y="-159421"/>
            <a:ext cx="8055429" cy="1716731"/>
          </a:xfrm>
          <a:prstGeom prst="rect">
            <a:avLst/>
          </a:prstGeom>
        </p:spPr>
      </p:pic>
      <p:pic>
        <p:nvPicPr>
          <p:cNvPr id="14" name="Picture 13" descr="A black and white logo&#10;&#10;Description automatically generated">
            <a:extLst>
              <a:ext uri="{FF2B5EF4-FFF2-40B4-BE49-F238E27FC236}">
                <a16:creationId xmlns:a16="http://schemas.microsoft.com/office/drawing/2014/main" id="{162DAE77-2761-5675-9C54-AE0BC97221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1415" y="310257"/>
            <a:ext cx="2232796" cy="1184623"/>
          </a:xfrm>
          <a:prstGeom prst="rect">
            <a:avLst/>
          </a:prstGeom>
        </p:spPr>
      </p:pic>
      <p:sp>
        <p:nvSpPr>
          <p:cNvPr id="19" name="Subtitle 2">
            <a:extLst>
              <a:ext uri="{FF2B5EF4-FFF2-40B4-BE49-F238E27FC236}">
                <a16:creationId xmlns:a16="http://schemas.microsoft.com/office/drawing/2014/main" id="{432DA010-BEE9-B81F-EB36-734E9B4355AE}"/>
              </a:ext>
            </a:extLst>
          </p:cNvPr>
          <p:cNvSpPr txBox="1"/>
          <p:nvPr/>
        </p:nvSpPr>
        <p:spPr>
          <a:xfrm>
            <a:off x="178662" y="249795"/>
            <a:ext cx="4428775" cy="650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69530" rtl="0" eaLnBrk="1" latinLnBrk="0" hangingPunct="1">
              <a:lnSpc>
                <a:spcPct val="90000"/>
              </a:lnSpc>
              <a:spcBef>
                <a:spcPts val="185"/>
              </a:spcBef>
              <a:buFont typeface="Arial" panose="020b0604020202020204" pitchFamily="34" charset="0"/>
              <a:buNone/>
              <a:defRPr sz="44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6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7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6953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54295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39060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2382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0858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93354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78119" indent="0" algn="ctr" defTabSz="169530" rtl="0" eaLnBrk="1" latinLnBrk="0" hangingPunct="1">
              <a:lnSpc>
                <a:spcPct val="90000"/>
              </a:lnSpc>
              <a:spcBef>
                <a:spcPts val="93"/>
              </a:spcBef>
              <a:buFont typeface="Arial" panose="020b0604020202020204" pitchFamily="34" charset="0"/>
              <a:buNone/>
              <a:defRPr sz="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kern="100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Join me as I speak at</a:t>
            </a:r>
          </a:p>
          <a:p>
            <a:pPr algn="l">
              <a:lnSpc>
                <a:spcPct val="100000"/>
              </a:lnSpc>
              <a:spcBef>
                <a:spcPct val="0"/>
              </a:spcBef>
            </a:pPr>
            <a:r>
              <a:rPr lang="en-US" sz="2200" b="1" kern="100" err="1">
                <a:solidFill>
                  <a:schemeClr val="bg1"/>
                </a:solidFill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Medlab Middle East 2024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B398C01A-1115-6FCF-E225-CA9369FD805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23017" y="132290"/>
            <a:ext cx="1938836" cy="235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43798"/>
      </p:ext>
    </p:extLst>
  </p:cSld>
  <p:clrMapOvr>
    <a:masterClrMapping/>
  </p:clrMapOvr>
  <p:transition/>
  <p:timing/>
  <p:extLst>
    <p:ext uri="{6950BFC3-D8DA-4A85-94F7-54DA5524770B}">
      <p188:commentRel xmlns:p188="http://schemas.microsoft.com/office/powerpoint/2018/8/main" r:id="rId2"/>
    </p:ext>
  </p:extLst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6aceff-cf93-471e-b5cd-8d01316bb703" xsi:nil="true"/>
    <lcf76f155ced4ddcb4097134ff3c332f xmlns="17f3e685-304c-4b5f-b01d-d2a276301343">
      <Terms xmlns="http://schemas.microsoft.com/office/infopath/2007/PartnerControls"/>
    </lcf76f155ced4ddcb4097134ff3c332f>
    <Date xmlns="17f3e685-304c-4b5f-b01d-d2a27630134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0F7AE450B0494789EA3F43E3C63817" ma:contentTypeVersion="20" ma:contentTypeDescription="Create a new document." ma:contentTypeScope="" ma:versionID="24c0108dcdf039a59a76165120278bce">
  <xsd:schema xmlns:xsd="http://www.w3.org/2001/XMLSchema" xmlns:xs="http://www.w3.org/2001/XMLSchema" xmlns:p="http://schemas.microsoft.com/office/2006/metadata/properties" xmlns:ns2="17f3e685-304c-4b5f-b01d-d2a276301343" xmlns:ns3="996aceff-cf93-471e-b5cd-8d01316bb703" targetNamespace="http://schemas.microsoft.com/office/2006/metadata/properties" ma:root="true" ma:fieldsID="b8f2e809c778cafc654363c648335ffd" ns2:_="" ns3:_="">
    <xsd:import namespace="17f3e685-304c-4b5f-b01d-d2a276301343"/>
    <xsd:import namespace="996aceff-cf93-471e-b5cd-8d01316bb7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f3e685-304c-4b5f-b01d-d2a2763013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Date" ma:index="20" nillable="true" ma:displayName="Date" ma:description="10/10/2021" ma:format="DateTime" ma:internalName="Date">
      <xsd:simpleType>
        <xsd:restriction base="dms:DateTime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6aceff-cf93-471e-b5cd-8d01316bb703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2ae8566-1e59-4fab-8926-708f14f4f264}" ma:internalName="TaxCatchAll" ma:showField="CatchAllData" ma:web="996aceff-cf93-471e-b5cd-8d01316bb7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69C1FB2-BEE9-48BF-9B50-8A95B3FA66AA}">
  <ds:schemaRefs>
    <ds:schemaRef ds:uri="http://schemas.openxmlformats.org/package/2006/metadata/core-properties"/>
    <ds:schemaRef ds:uri="996aceff-cf93-471e-b5cd-8d01316bb703"/>
    <ds:schemaRef ds:uri="17f3e685-304c-4b5f-b01d-d2a276301343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5f11e85f-c223-4a1f-9f13-938cf079eafb"/>
    <ds:schemaRef ds:uri="e4e87cf6-8896-463c-8c8c-3b83533b0347"/>
  </ds:schemaRefs>
</ds:datastoreItem>
</file>

<file path=customXml/itemProps2.xml><?xml version="1.0" encoding="utf-8"?>
<ds:datastoreItem xmlns:ds="http://schemas.openxmlformats.org/officeDocument/2006/customXml" ds:itemID="{08680902-5910-405C-818B-65BF286E5DC1}">
  <ds:schemaRefs/>
</ds:datastoreItem>
</file>

<file path=customXml/itemProps3.xml><?xml version="1.0" encoding="utf-8"?>
<ds:datastoreItem xmlns:ds="http://schemas.openxmlformats.org/officeDocument/2006/customXml" ds:itemID="{EE63E82C-22F0-4781-9E85-E7523F049088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Template>Office Theme</Template>
  <Company/>
  <PresentationFormat>Custom</PresentationFormat>
  <Paragraphs>2</Paragraphs>
  <Slides>1</Slides>
  <Notes>0</Notes>
  <TotalTime>36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6">
      <vt:lpstr>Arial</vt:lpstr>
      <vt:lpstr>Calibri Light</vt:lpstr>
      <vt:lpstr>Calibri</vt:lpstr>
      <vt:lpstr>Urbane Demi Bold</vt:lpstr>
      <vt:lpstr>Office Theme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dc:creator>Hanif, Amna</dc:creator>
  <cp:lastModifiedBy>Hanif, Amna</cp:lastModifiedBy>
  <cp:revision>1</cp:revision>
  <dcterms:created xsi:type="dcterms:W3CDTF">2022-08-29T12:59:29Z</dcterms:created>
  <dcterms:modified xsi:type="dcterms:W3CDTF">2023-12-10T08:54:02Z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 Theme:8</vt:lpwstr>
  </property>
  <property fmtid="{D5CDD505-2E9C-101B-9397-08002B2CF9AE}" pid="3" name="ClassificationContentMarkingFooterText">
    <vt:lpwstr>Information Classification: General</vt:lpwstr>
  </property>
  <property fmtid="{D5CDD505-2E9C-101B-9397-08002B2CF9AE}" pid="4" name="ContentTypeId">
    <vt:lpwstr>0x010100EBD178A327AB5F46898526486BA7E8BF</vt:lpwstr>
  </property>
  <property fmtid="{D5CDD505-2E9C-101B-9397-08002B2CF9AE}" pid="5" name="MediaServiceImageTags">
    <vt:lpwstr/>
  </property>
  <property fmtid="{D5CDD505-2E9C-101B-9397-08002B2CF9AE}" pid="6" name="MSIP_Label_2bbab825-a111-45e4-86a1-18cee0005896_ActionId">
    <vt:lpwstr>487dba0a-396f-4077-b93e-e796a6d5b4b0</vt:lpwstr>
  </property>
  <property fmtid="{D5CDD505-2E9C-101B-9397-08002B2CF9AE}" pid="7" name="MSIP_Label_2bbab825-a111-45e4-86a1-18cee0005896_ContentBits">
    <vt:lpwstr>2</vt:lpwstr>
  </property>
  <property fmtid="{D5CDD505-2E9C-101B-9397-08002B2CF9AE}" pid="8" name="MSIP_Label_2bbab825-a111-45e4-86a1-18cee0005896_Enabled">
    <vt:lpwstr>true</vt:lpwstr>
  </property>
  <property fmtid="{D5CDD505-2E9C-101B-9397-08002B2CF9AE}" pid="9" name="MSIP_Label_2bbab825-a111-45e4-86a1-18cee0005896_Method">
    <vt:lpwstr>Standard</vt:lpwstr>
  </property>
  <property fmtid="{D5CDD505-2E9C-101B-9397-08002B2CF9AE}" pid="10" name="MSIP_Label_2bbab825-a111-45e4-86a1-18cee0005896_Name">
    <vt:lpwstr>2bbab825-a111-45e4-86a1-18cee0005896</vt:lpwstr>
  </property>
  <property fmtid="{D5CDD505-2E9C-101B-9397-08002B2CF9AE}" pid="11" name="MSIP_Label_2bbab825-a111-45e4-86a1-18cee0005896_SetDate">
    <vt:lpwstr>2022-08-29T13:00:01Z</vt:lpwstr>
  </property>
  <property fmtid="{D5CDD505-2E9C-101B-9397-08002B2CF9AE}" pid="12" name="MSIP_Label_2bbab825-a111-45e4-86a1-18cee0005896_SiteId">
    <vt:lpwstr>2567d566-604c-408a-8a60-55d0dc9d9d6b</vt:lpwstr>
  </property>
</Properties>
</file>