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</p:sldIdLst>
  <p:sldSz cx="12317413" cy="3173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98A364-F5D7-F841-99BB-ED9348081657}" v="4" dt="2022-12-06T13:24:30.659"/>
    <p1510:client id="{DC371562-B2C1-BF45-942B-B3B4EC0750F2}" v="7" dt="2022-12-06T12:36:04.0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6327"/>
  </p:normalViewPr>
  <p:slideViewPr>
    <p:cSldViewPr snapToGrid="0">
      <p:cViewPr>
        <p:scale>
          <a:sx n="96" d="100"/>
          <a:sy n="96" d="100"/>
        </p:scale>
        <p:origin x="1672" y="18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if, Amna" userId="d04d9494-93ef-464c-92a6-f88c47dacbc9" providerId="ADAL" clId="{AE98A364-F5D7-F841-99BB-ED9348081657}"/>
    <pc:docChg chg="undo custSel modSld">
      <pc:chgData name="Hanif, Amna" userId="d04d9494-93ef-464c-92a6-f88c47dacbc9" providerId="ADAL" clId="{AE98A364-F5D7-F841-99BB-ED9348081657}" dt="2022-12-06T13:24:34.758" v="18" actId="478"/>
      <pc:docMkLst>
        <pc:docMk/>
      </pc:docMkLst>
      <pc:sldChg chg="addSp delSp modSp mod">
        <pc:chgData name="Hanif, Amna" userId="d04d9494-93ef-464c-92a6-f88c47dacbc9" providerId="ADAL" clId="{AE98A364-F5D7-F841-99BB-ED9348081657}" dt="2022-12-06T13:24:34.758" v="18" actId="478"/>
        <pc:sldMkLst>
          <pc:docMk/>
          <pc:sldMk cId="216640014" sldId="256"/>
        </pc:sldMkLst>
        <pc:spChg chg="mod">
          <ac:chgData name="Hanif, Amna" userId="d04d9494-93ef-464c-92a6-f88c47dacbc9" providerId="ADAL" clId="{AE98A364-F5D7-F841-99BB-ED9348081657}" dt="2022-12-06T13:24:28.618" v="16" actId="1076"/>
          <ac:spMkLst>
            <pc:docMk/>
            <pc:sldMk cId="216640014" sldId="256"/>
            <ac:spMk id="10" creationId="{F6C94720-1986-51E7-DBEE-F4F6E4FF0FE5}"/>
          </ac:spMkLst>
        </pc:spChg>
        <pc:picChg chg="add del mod">
          <ac:chgData name="Hanif, Amna" userId="d04d9494-93ef-464c-92a6-f88c47dacbc9" providerId="ADAL" clId="{AE98A364-F5D7-F841-99BB-ED9348081657}" dt="2022-12-06T13:24:25.319" v="15" actId="478"/>
          <ac:picMkLst>
            <pc:docMk/>
            <pc:sldMk cId="216640014" sldId="256"/>
            <ac:picMk id="2" creationId="{9EF8CE78-98ED-5037-B1EF-E3CE1D460737}"/>
          </ac:picMkLst>
        </pc:picChg>
        <pc:picChg chg="add del mod">
          <ac:chgData name="Hanif, Amna" userId="d04d9494-93ef-464c-92a6-f88c47dacbc9" providerId="ADAL" clId="{AE98A364-F5D7-F841-99BB-ED9348081657}" dt="2022-12-06T13:24:34.758" v="18" actId="478"/>
          <ac:picMkLst>
            <pc:docMk/>
            <pc:sldMk cId="216640014" sldId="256"/>
            <ac:picMk id="3" creationId="{67DB08C3-F0AA-EE7E-03F2-081462BB3795}"/>
          </ac:picMkLst>
        </pc:picChg>
        <pc:picChg chg="mod">
          <ac:chgData name="Hanif, Amna" userId="d04d9494-93ef-464c-92a6-f88c47dacbc9" providerId="ADAL" clId="{AE98A364-F5D7-F841-99BB-ED9348081657}" dt="2022-12-06T13:24:06.301" v="12" actId="1076"/>
          <ac:picMkLst>
            <pc:docMk/>
            <pc:sldMk cId="216640014" sldId="256"/>
            <ac:picMk id="8" creationId="{1169CFD2-E4AE-B9DD-5287-83F977B9D62B}"/>
          </ac:picMkLst>
        </pc:picChg>
        <pc:picChg chg="mod">
          <ac:chgData name="Hanif, Amna" userId="d04d9494-93ef-464c-92a6-f88c47dacbc9" providerId="ADAL" clId="{AE98A364-F5D7-F841-99BB-ED9348081657}" dt="2022-12-06T13:24:10.935" v="13" actId="1076"/>
          <ac:picMkLst>
            <pc:docMk/>
            <pc:sldMk cId="216640014" sldId="256"/>
            <ac:picMk id="12" creationId="{B474DC4E-6016-B7E8-BFB1-A97CB19FE152}"/>
          </ac:picMkLst>
        </pc:picChg>
        <pc:picChg chg="add del">
          <ac:chgData name="Hanif, Amna" userId="d04d9494-93ef-464c-92a6-f88c47dacbc9" providerId="ADAL" clId="{AE98A364-F5D7-F841-99BB-ED9348081657}" dt="2022-12-06T13:19:23.412" v="4" actId="478"/>
          <ac:picMkLst>
            <pc:docMk/>
            <pc:sldMk cId="216640014" sldId="256"/>
            <ac:picMk id="13" creationId="{71D48BD0-9BD2-0E6B-C5E2-74DD36491C8B}"/>
          </ac:picMkLst>
        </pc:picChg>
        <pc:picChg chg="mod">
          <ac:chgData name="Hanif, Amna" userId="d04d9494-93ef-464c-92a6-f88c47dacbc9" providerId="ADAL" clId="{AE98A364-F5D7-F841-99BB-ED9348081657}" dt="2022-12-06T13:24:28.618" v="16" actId="1076"/>
          <ac:picMkLst>
            <pc:docMk/>
            <pc:sldMk cId="216640014" sldId="256"/>
            <ac:picMk id="14" creationId="{75A10074-834C-A65B-166E-F4513E4A423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9677" y="519353"/>
            <a:ext cx="9238060" cy="1104818"/>
          </a:xfrm>
        </p:spPr>
        <p:txBody>
          <a:bodyPr anchor="b"/>
          <a:lstStyle>
            <a:lvl1pPr algn="ctr">
              <a:defRPr sz="277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9677" y="1666777"/>
            <a:ext cx="9238060" cy="766173"/>
          </a:xfrm>
        </p:spPr>
        <p:txBody>
          <a:bodyPr/>
          <a:lstStyle>
            <a:lvl1pPr marL="0" indent="0" algn="ctr">
              <a:buNone/>
              <a:defRPr sz="1110"/>
            </a:lvl1pPr>
            <a:lvl2pPr marL="211546" indent="0" algn="ctr">
              <a:buNone/>
              <a:defRPr sz="925"/>
            </a:lvl2pPr>
            <a:lvl3pPr marL="423093" indent="0" algn="ctr">
              <a:buNone/>
              <a:defRPr sz="833"/>
            </a:lvl3pPr>
            <a:lvl4pPr marL="634639" indent="0" algn="ctr">
              <a:buNone/>
              <a:defRPr sz="740"/>
            </a:lvl4pPr>
            <a:lvl5pPr marL="846186" indent="0" algn="ctr">
              <a:buNone/>
              <a:defRPr sz="740"/>
            </a:lvl5pPr>
            <a:lvl6pPr marL="1057732" indent="0" algn="ctr">
              <a:buNone/>
              <a:defRPr sz="740"/>
            </a:lvl6pPr>
            <a:lvl7pPr marL="1269279" indent="0" algn="ctr">
              <a:buNone/>
              <a:defRPr sz="740"/>
            </a:lvl7pPr>
            <a:lvl8pPr marL="1480825" indent="0" algn="ctr">
              <a:buNone/>
              <a:defRPr sz="740"/>
            </a:lvl8pPr>
            <a:lvl9pPr marL="1692372" indent="0" algn="ctr">
              <a:buNone/>
              <a:defRPr sz="7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ABBA8-DF27-1D4D-ACA8-18C554827E30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29F2B-4C5E-BC4D-B495-E283860C9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807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ABBA8-DF27-1D4D-ACA8-18C554827E30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29F2B-4C5E-BC4D-B495-E283860C9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66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14649" y="168955"/>
            <a:ext cx="2655942" cy="26893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6822" y="168955"/>
            <a:ext cx="7813859" cy="268932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ABBA8-DF27-1D4D-ACA8-18C554827E30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29F2B-4C5E-BC4D-B495-E283860C9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219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ABBA8-DF27-1D4D-ACA8-18C554827E30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29F2B-4C5E-BC4D-B495-E283860C9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512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407" y="791150"/>
            <a:ext cx="10623769" cy="1320051"/>
          </a:xfrm>
        </p:spPr>
        <p:txBody>
          <a:bodyPr anchor="b"/>
          <a:lstStyle>
            <a:lvl1pPr>
              <a:defRPr sz="277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407" y="2123690"/>
            <a:ext cx="10623769" cy="694184"/>
          </a:xfrm>
        </p:spPr>
        <p:txBody>
          <a:bodyPr/>
          <a:lstStyle>
            <a:lvl1pPr marL="0" indent="0">
              <a:buNone/>
              <a:defRPr sz="1110">
                <a:solidFill>
                  <a:schemeClr val="tx1">
                    <a:tint val="75000"/>
                  </a:schemeClr>
                </a:solidFill>
              </a:defRPr>
            </a:lvl1pPr>
            <a:lvl2pPr marL="211546" indent="0">
              <a:buNone/>
              <a:defRPr sz="925">
                <a:solidFill>
                  <a:schemeClr val="tx1">
                    <a:tint val="75000"/>
                  </a:schemeClr>
                </a:solidFill>
              </a:defRPr>
            </a:lvl2pPr>
            <a:lvl3pPr marL="423093" indent="0">
              <a:buNone/>
              <a:defRPr sz="833">
                <a:solidFill>
                  <a:schemeClr val="tx1">
                    <a:tint val="75000"/>
                  </a:schemeClr>
                </a:solidFill>
              </a:defRPr>
            </a:lvl3pPr>
            <a:lvl4pPr marL="634639" indent="0">
              <a:buNone/>
              <a:defRPr sz="740">
                <a:solidFill>
                  <a:schemeClr val="tx1">
                    <a:tint val="75000"/>
                  </a:schemeClr>
                </a:solidFill>
              </a:defRPr>
            </a:lvl4pPr>
            <a:lvl5pPr marL="846186" indent="0">
              <a:buNone/>
              <a:defRPr sz="740">
                <a:solidFill>
                  <a:schemeClr val="tx1">
                    <a:tint val="75000"/>
                  </a:schemeClr>
                </a:solidFill>
              </a:defRPr>
            </a:lvl5pPr>
            <a:lvl6pPr marL="1057732" indent="0">
              <a:buNone/>
              <a:defRPr sz="740">
                <a:solidFill>
                  <a:schemeClr val="tx1">
                    <a:tint val="75000"/>
                  </a:schemeClr>
                </a:solidFill>
              </a:defRPr>
            </a:lvl6pPr>
            <a:lvl7pPr marL="1269279" indent="0">
              <a:buNone/>
              <a:defRPr sz="740">
                <a:solidFill>
                  <a:schemeClr val="tx1">
                    <a:tint val="75000"/>
                  </a:schemeClr>
                </a:solidFill>
              </a:defRPr>
            </a:lvl7pPr>
            <a:lvl8pPr marL="1480825" indent="0">
              <a:buNone/>
              <a:defRPr sz="740">
                <a:solidFill>
                  <a:schemeClr val="tx1">
                    <a:tint val="75000"/>
                  </a:schemeClr>
                </a:solidFill>
              </a:defRPr>
            </a:lvl8pPr>
            <a:lvl9pPr marL="1692372" indent="0">
              <a:buNone/>
              <a:defRPr sz="7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ABBA8-DF27-1D4D-ACA8-18C554827E30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29F2B-4C5E-BC4D-B495-E283860C9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825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6822" y="844774"/>
            <a:ext cx="5234901" cy="20135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5690" y="844774"/>
            <a:ext cx="5234901" cy="20135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ABBA8-DF27-1D4D-ACA8-18C554827E30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29F2B-4C5E-BC4D-B495-E283860C9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687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426" y="168955"/>
            <a:ext cx="10623769" cy="6133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8427" y="777927"/>
            <a:ext cx="5210843" cy="381250"/>
          </a:xfrm>
        </p:spPr>
        <p:txBody>
          <a:bodyPr anchor="b"/>
          <a:lstStyle>
            <a:lvl1pPr marL="0" indent="0">
              <a:buNone/>
              <a:defRPr sz="1110" b="1"/>
            </a:lvl1pPr>
            <a:lvl2pPr marL="211546" indent="0">
              <a:buNone/>
              <a:defRPr sz="925" b="1"/>
            </a:lvl2pPr>
            <a:lvl3pPr marL="423093" indent="0">
              <a:buNone/>
              <a:defRPr sz="833" b="1"/>
            </a:lvl3pPr>
            <a:lvl4pPr marL="634639" indent="0">
              <a:buNone/>
              <a:defRPr sz="740" b="1"/>
            </a:lvl4pPr>
            <a:lvl5pPr marL="846186" indent="0">
              <a:buNone/>
              <a:defRPr sz="740" b="1"/>
            </a:lvl5pPr>
            <a:lvl6pPr marL="1057732" indent="0">
              <a:buNone/>
              <a:defRPr sz="740" b="1"/>
            </a:lvl6pPr>
            <a:lvl7pPr marL="1269279" indent="0">
              <a:buNone/>
              <a:defRPr sz="740" b="1"/>
            </a:lvl7pPr>
            <a:lvl8pPr marL="1480825" indent="0">
              <a:buNone/>
              <a:defRPr sz="740" b="1"/>
            </a:lvl8pPr>
            <a:lvl9pPr marL="1692372" indent="0">
              <a:buNone/>
              <a:defRPr sz="7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8427" y="1159177"/>
            <a:ext cx="5210843" cy="1704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5690" y="777927"/>
            <a:ext cx="5236505" cy="381250"/>
          </a:xfrm>
        </p:spPr>
        <p:txBody>
          <a:bodyPr anchor="b"/>
          <a:lstStyle>
            <a:lvl1pPr marL="0" indent="0">
              <a:buNone/>
              <a:defRPr sz="1110" b="1"/>
            </a:lvl1pPr>
            <a:lvl2pPr marL="211546" indent="0">
              <a:buNone/>
              <a:defRPr sz="925" b="1"/>
            </a:lvl2pPr>
            <a:lvl3pPr marL="423093" indent="0">
              <a:buNone/>
              <a:defRPr sz="833" b="1"/>
            </a:lvl3pPr>
            <a:lvl4pPr marL="634639" indent="0">
              <a:buNone/>
              <a:defRPr sz="740" b="1"/>
            </a:lvl4pPr>
            <a:lvl5pPr marL="846186" indent="0">
              <a:buNone/>
              <a:defRPr sz="740" b="1"/>
            </a:lvl5pPr>
            <a:lvl6pPr marL="1057732" indent="0">
              <a:buNone/>
              <a:defRPr sz="740" b="1"/>
            </a:lvl6pPr>
            <a:lvl7pPr marL="1269279" indent="0">
              <a:buNone/>
              <a:defRPr sz="740" b="1"/>
            </a:lvl7pPr>
            <a:lvl8pPr marL="1480825" indent="0">
              <a:buNone/>
              <a:defRPr sz="740" b="1"/>
            </a:lvl8pPr>
            <a:lvl9pPr marL="1692372" indent="0">
              <a:buNone/>
              <a:defRPr sz="7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5690" y="1159177"/>
            <a:ext cx="5236505" cy="1704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ABBA8-DF27-1D4D-ACA8-18C554827E30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29F2B-4C5E-BC4D-B495-E283860C9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49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ABBA8-DF27-1D4D-ACA8-18C554827E30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29F2B-4C5E-BC4D-B495-E283860C9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90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ABBA8-DF27-1D4D-ACA8-18C554827E30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29F2B-4C5E-BC4D-B495-E283860C9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82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427" y="211561"/>
            <a:ext cx="3972686" cy="740463"/>
          </a:xfrm>
        </p:spPr>
        <p:txBody>
          <a:bodyPr anchor="b"/>
          <a:lstStyle>
            <a:lvl1pPr>
              <a:defRPr sz="148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6505" y="456913"/>
            <a:ext cx="6235690" cy="2255180"/>
          </a:xfrm>
        </p:spPr>
        <p:txBody>
          <a:bodyPr/>
          <a:lstStyle>
            <a:lvl1pPr>
              <a:defRPr sz="1481"/>
            </a:lvl1pPr>
            <a:lvl2pPr>
              <a:defRPr sz="1296"/>
            </a:lvl2pPr>
            <a:lvl3pPr>
              <a:defRPr sz="1110"/>
            </a:lvl3pPr>
            <a:lvl4pPr>
              <a:defRPr sz="925"/>
            </a:lvl4pPr>
            <a:lvl5pPr>
              <a:defRPr sz="925"/>
            </a:lvl5pPr>
            <a:lvl6pPr>
              <a:defRPr sz="925"/>
            </a:lvl6pPr>
            <a:lvl7pPr>
              <a:defRPr sz="925"/>
            </a:lvl7pPr>
            <a:lvl8pPr>
              <a:defRPr sz="925"/>
            </a:lvl8pPr>
            <a:lvl9pPr>
              <a:defRPr sz="9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8427" y="952024"/>
            <a:ext cx="3972686" cy="1763742"/>
          </a:xfrm>
        </p:spPr>
        <p:txBody>
          <a:bodyPr/>
          <a:lstStyle>
            <a:lvl1pPr marL="0" indent="0">
              <a:buNone/>
              <a:defRPr sz="740"/>
            </a:lvl1pPr>
            <a:lvl2pPr marL="211546" indent="0">
              <a:buNone/>
              <a:defRPr sz="648"/>
            </a:lvl2pPr>
            <a:lvl3pPr marL="423093" indent="0">
              <a:buNone/>
              <a:defRPr sz="555"/>
            </a:lvl3pPr>
            <a:lvl4pPr marL="634639" indent="0">
              <a:buNone/>
              <a:defRPr sz="463"/>
            </a:lvl4pPr>
            <a:lvl5pPr marL="846186" indent="0">
              <a:buNone/>
              <a:defRPr sz="463"/>
            </a:lvl5pPr>
            <a:lvl6pPr marL="1057732" indent="0">
              <a:buNone/>
              <a:defRPr sz="463"/>
            </a:lvl6pPr>
            <a:lvl7pPr marL="1269279" indent="0">
              <a:buNone/>
              <a:defRPr sz="463"/>
            </a:lvl7pPr>
            <a:lvl8pPr marL="1480825" indent="0">
              <a:buNone/>
              <a:defRPr sz="463"/>
            </a:lvl8pPr>
            <a:lvl9pPr marL="1692372" indent="0">
              <a:buNone/>
              <a:defRPr sz="4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ABBA8-DF27-1D4D-ACA8-18C554827E30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29F2B-4C5E-BC4D-B495-E283860C9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932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427" y="211561"/>
            <a:ext cx="3972686" cy="740463"/>
          </a:xfrm>
        </p:spPr>
        <p:txBody>
          <a:bodyPr anchor="b"/>
          <a:lstStyle>
            <a:lvl1pPr>
              <a:defRPr sz="148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36505" y="456913"/>
            <a:ext cx="6235690" cy="2255180"/>
          </a:xfrm>
        </p:spPr>
        <p:txBody>
          <a:bodyPr anchor="t"/>
          <a:lstStyle>
            <a:lvl1pPr marL="0" indent="0">
              <a:buNone/>
              <a:defRPr sz="1481"/>
            </a:lvl1pPr>
            <a:lvl2pPr marL="211546" indent="0">
              <a:buNone/>
              <a:defRPr sz="1296"/>
            </a:lvl2pPr>
            <a:lvl3pPr marL="423093" indent="0">
              <a:buNone/>
              <a:defRPr sz="1110"/>
            </a:lvl3pPr>
            <a:lvl4pPr marL="634639" indent="0">
              <a:buNone/>
              <a:defRPr sz="925"/>
            </a:lvl4pPr>
            <a:lvl5pPr marL="846186" indent="0">
              <a:buNone/>
              <a:defRPr sz="925"/>
            </a:lvl5pPr>
            <a:lvl6pPr marL="1057732" indent="0">
              <a:buNone/>
              <a:defRPr sz="925"/>
            </a:lvl6pPr>
            <a:lvl7pPr marL="1269279" indent="0">
              <a:buNone/>
              <a:defRPr sz="925"/>
            </a:lvl7pPr>
            <a:lvl8pPr marL="1480825" indent="0">
              <a:buNone/>
              <a:defRPr sz="925"/>
            </a:lvl8pPr>
            <a:lvl9pPr marL="1692372" indent="0">
              <a:buNone/>
              <a:defRPr sz="92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8427" y="952024"/>
            <a:ext cx="3972686" cy="1763742"/>
          </a:xfrm>
        </p:spPr>
        <p:txBody>
          <a:bodyPr/>
          <a:lstStyle>
            <a:lvl1pPr marL="0" indent="0">
              <a:buNone/>
              <a:defRPr sz="740"/>
            </a:lvl1pPr>
            <a:lvl2pPr marL="211546" indent="0">
              <a:buNone/>
              <a:defRPr sz="648"/>
            </a:lvl2pPr>
            <a:lvl3pPr marL="423093" indent="0">
              <a:buNone/>
              <a:defRPr sz="555"/>
            </a:lvl3pPr>
            <a:lvl4pPr marL="634639" indent="0">
              <a:buNone/>
              <a:defRPr sz="463"/>
            </a:lvl4pPr>
            <a:lvl5pPr marL="846186" indent="0">
              <a:buNone/>
              <a:defRPr sz="463"/>
            </a:lvl5pPr>
            <a:lvl6pPr marL="1057732" indent="0">
              <a:buNone/>
              <a:defRPr sz="463"/>
            </a:lvl6pPr>
            <a:lvl7pPr marL="1269279" indent="0">
              <a:buNone/>
              <a:defRPr sz="463"/>
            </a:lvl7pPr>
            <a:lvl8pPr marL="1480825" indent="0">
              <a:buNone/>
              <a:defRPr sz="463"/>
            </a:lvl8pPr>
            <a:lvl9pPr marL="1692372" indent="0">
              <a:buNone/>
              <a:defRPr sz="4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ABBA8-DF27-1D4D-ACA8-18C554827E30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29F2B-4C5E-BC4D-B495-E283860C9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470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6822" y="168955"/>
            <a:ext cx="10623769" cy="613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6822" y="844774"/>
            <a:ext cx="10623769" cy="20135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6822" y="2941284"/>
            <a:ext cx="2771418" cy="1689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ABBA8-DF27-1D4D-ACA8-18C554827E30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80143" y="2941284"/>
            <a:ext cx="4157127" cy="1689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99173" y="2941284"/>
            <a:ext cx="2771418" cy="1689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29F2B-4C5E-BC4D-B495-E283860C94C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BEA19E-0D66-E7B4-3166-3044F0AD5492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0" y="3036253"/>
            <a:ext cx="1857375" cy="1371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900">
                <a:solidFill>
                  <a:srgbClr val="0078D7"/>
                </a:solidFill>
                <a:latin typeface="Rockwell" panose="02060603020205020403" pitchFamily="18" charset="77"/>
              </a:rPr>
              <a:t>Information Classification: General</a:t>
            </a:r>
          </a:p>
        </p:txBody>
      </p:sp>
    </p:spTree>
    <p:extLst>
      <p:ext uri="{BB962C8B-B14F-4D97-AF65-F5344CB8AC3E}">
        <p14:creationId xmlns:p14="http://schemas.microsoft.com/office/powerpoint/2010/main" val="2674248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23093" rtl="0" eaLnBrk="1" latinLnBrk="0" hangingPunct="1">
        <a:lnSpc>
          <a:spcPct val="90000"/>
        </a:lnSpc>
        <a:spcBef>
          <a:spcPct val="0"/>
        </a:spcBef>
        <a:buNone/>
        <a:defRPr sz="203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5773" indent="-105773" algn="l" defTabSz="423093" rtl="0" eaLnBrk="1" latinLnBrk="0" hangingPunct="1">
        <a:lnSpc>
          <a:spcPct val="90000"/>
        </a:lnSpc>
        <a:spcBef>
          <a:spcPts val="463"/>
        </a:spcBef>
        <a:buFont typeface="Arial" panose="020B0604020202020204" pitchFamily="34" charset="0"/>
        <a:buChar char="•"/>
        <a:defRPr sz="1296" kern="1200">
          <a:solidFill>
            <a:schemeClr val="tx1"/>
          </a:solidFill>
          <a:latin typeface="+mn-lt"/>
          <a:ea typeface="+mn-ea"/>
          <a:cs typeface="+mn-cs"/>
        </a:defRPr>
      </a:lvl1pPr>
      <a:lvl2pPr marL="317320" indent="-105773" algn="l" defTabSz="423093" rtl="0" eaLnBrk="1" latinLnBrk="0" hangingPunct="1">
        <a:lnSpc>
          <a:spcPct val="90000"/>
        </a:lnSpc>
        <a:spcBef>
          <a:spcPts val="231"/>
        </a:spcBef>
        <a:buFont typeface="Arial" panose="020B0604020202020204" pitchFamily="34" charset="0"/>
        <a:buChar char="•"/>
        <a:defRPr sz="1110" kern="1200">
          <a:solidFill>
            <a:schemeClr val="tx1"/>
          </a:solidFill>
          <a:latin typeface="+mn-lt"/>
          <a:ea typeface="+mn-ea"/>
          <a:cs typeface="+mn-cs"/>
        </a:defRPr>
      </a:lvl2pPr>
      <a:lvl3pPr marL="528866" indent="-105773" algn="l" defTabSz="423093" rtl="0" eaLnBrk="1" latinLnBrk="0" hangingPunct="1">
        <a:lnSpc>
          <a:spcPct val="90000"/>
        </a:lnSpc>
        <a:spcBef>
          <a:spcPts val="231"/>
        </a:spcBef>
        <a:buFont typeface="Arial" panose="020B0604020202020204" pitchFamily="34" charset="0"/>
        <a:buChar char="•"/>
        <a:defRPr sz="925" kern="1200">
          <a:solidFill>
            <a:schemeClr val="tx1"/>
          </a:solidFill>
          <a:latin typeface="+mn-lt"/>
          <a:ea typeface="+mn-ea"/>
          <a:cs typeface="+mn-cs"/>
        </a:defRPr>
      </a:lvl3pPr>
      <a:lvl4pPr marL="740413" indent="-105773" algn="l" defTabSz="423093" rtl="0" eaLnBrk="1" latinLnBrk="0" hangingPunct="1">
        <a:lnSpc>
          <a:spcPct val="90000"/>
        </a:lnSpc>
        <a:spcBef>
          <a:spcPts val="231"/>
        </a:spcBef>
        <a:buFont typeface="Arial" panose="020B0604020202020204" pitchFamily="34" charset="0"/>
        <a:buChar char="•"/>
        <a:defRPr sz="833" kern="1200">
          <a:solidFill>
            <a:schemeClr val="tx1"/>
          </a:solidFill>
          <a:latin typeface="+mn-lt"/>
          <a:ea typeface="+mn-ea"/>
          <a:cs typeface="+mn-cs"/>
        </a:defRPr>
      </a:lvl4pPr>
      <a:lvl5pPr marL="951959" indent="-105773" algn="l" defTabSz="423093" rtl="0" eaLnBrk="1" latinLnBrk="0" hangingPunct="1">
        <a:lnSpc>
          <a:spcPct val="90000"/>
        </a:lnSpc>
        <a:spcBef>
          <a:spcPts val="231"/>
        </a:spcBef>
        <a:buFont typeface="Arial" panose="020B0604020202020204" pitchFamily="34" charset="0"/>
        <a:buChar char="•"/>
        <a:defRPr sz="833" kern="1200">
          <a:solidFill>
            <a:schemeClr val="tx1"/>
          </a:solidFill>
          <a:latin typeface="+mn-lt"/>
          <a:ea typeface="+mn-ea"/>
          <a:cs typeface="+mn-cs"/>
        </a:defRPr>
      </a:lvl5pPr>
      <a:lvl6pPr marL="1163505" indent="-105773" algn="l" defTabSz="423093" rtl="0" eaLnBrk="1" latinLnBrk="0" hangingPunct="1">
        <a:lnSpc>
          <a:spcPct val="90000"/>
        </a:lnSpc>
        <a:spcBef>
          <a:spcPts val="231"/>
        </a:spcBef>
        <a:buFont typeface="Arial" panose="020B0604020202020204" pitchFamily="34" charset="0"/>
        <a:buChar char="•"/>
        <a:defRPr sz="833" kern="1200">
          <a:solidFill>
            <a:schemeClr val="tx1"/>
          </a:solidFill>
          <a:latin typeface="+mn-lt"/>
          <a:ea typeface="+mn-ea"/>
          <a:cs typeface="+mn-cs"/>
        </a:defRPr>
      </a:lvl6pPr>
      <a:lvl7pPr marL="1375052" indent="-105773" algn="l" defTabSz="423093" rtl="0" eaLnBrk="1" latinLnBrk="0" hangingPunct="1">
        <a:lnSpc>
          <a:spcPct val="90000"/>
        </a:lnSpc>
        <a:spcBef>
          <a:spcPts val="231"/>
        </a:spcBef>
        <a:buFont typeface="Arial" panose="020B0604020202020204" pitchFamily="34" charset="0"/>
        <a:buChar char="•"/>
        <a:defRPr sz="833" kern="1200">
          <a:solidFill>
            <a:schemeClr val="tx1"/>
          </a:solidFill>
          <a:latin typeface="+mn-lt"/>
          <a:ea typeface="+mn-ea"/>
          <a:cs typeface="+mn-cs"/>
        </a:defRPr>
      </a:lvl7pPr>
      <a:lvl8pPr marL="1586598" indent="-105773" algn="l" defTabSz="423093" rtl="0" eaLnBrk="1" latinLnBrk="0" hangingPunct="1">
        <a:lnSpc>
          <a:spcPct val="90000"/>
        </a:lnSpc>
        <a:spcBef>
          <a:spcPts val="231"/>
        </a:spcBef>
        <a:buFont typeface="Arial" panose="020B0604020202020204" pitchFamily="34" charset="0"/>
        <a:buChar char="•"/>
        <a:defRPr sz="833" kern="1200">
          <a:solidFill>
            <a:schemeClr val="tx1"/>
          </a:solidFill>
          <a:latin typeface="+mn-lt"/>
          <a:ea typeface="+mn-ea"/>
          <a:cs typeface="+mn-cs"/>
        </a:defRPr>
      </a:lvl8pPr>
      <a:lvl9pPr marL="1798145" indent="-105773" algn="l" defTabSz="423093" rtl="0" eaLnBrk="1" latinLnBrk="0" hangingPunct="1">
        <a:lnSpc>
          <a:spcPct val="90000"/>
        </a:lnSpc>
        <a:spcBef>
          <a:spcPts val="231"/>
        </a:spcBef>
        <a:buFont typeface="Arial" panose="020B0604020202020204" pitchFamily="34" charset="0"/>
        <a:buChar char="•"/>
        <a:defRPr sz="8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3093" rtl="0" eaLnBrk="1" latinLnBrk="0" hangingPunct="1">
        <a:defRPr sz="833" kern="1200">
          <a:solidFill>
            <a:schemeClr val="tx1"/>
          </a:solidFill>
          <a:latin typeface="+mn-lt"/>
          <a:ea typeface="+mn-ea"/>
          <a:cs typeface="+mn-cs"/>
        </a:defRPr>
      </a:lvl1pPr>
      <a:lvl2pPr marL="211546" algn="l" defTabSz="423093" rtl="0" eaLnBrk="1" latinLnBrk="0" hangingPunct="1">
        <a:defRPr sz="833" kern="1200">
          <a:solidFill>
            <a:schemeClr val="tx1"/>
          </a:solidFill>
          <a:latin typeface="+mn-lt"/>
          <a:ea typeface="+mn-ea"/>
          <a:cs typeface="+mn-cs"/>
        </a:defRPr>
      </a:lvl2pPr>
      <a:lvl3pPr marL="423093" algn="l" defTabSz="423093" rtl="0" eaLnBrk="1" latinLnBrk="0" hangingPunct="1">
        <a:defRPr sz="833" kern="1200">
          <a:solidFill>
            <a:schemeClr val="tx1"/>
          </a:solidFill>
          <a:latin typeface="+mn-lt"/>
          <a:ea typeface="+mn-ea"/>
          <a:cs typeface="+mn-cs"/>
        </a:defRPr>
      </a:lvl3pPr>
      <a:lvl4pPr marL="634639" algn="l" defTabSz="423093" rtl="0" eaLnBrk="1" latinLnBrk="0" hangingPunct="1">
        <a:defRPr sz="833" kern="1200">
          <a:solidFill>
            <a:schemeClr val="tx1"/>
          </a:solidFill>
          <a:latin typeface="+mn-lt"/>
          <a:ea typeface="+mn-ea"/>
          <a:cs typeface="+mn-cs"/>
        </a:defRPr>
      </a:lvl4pPr>
      <a:lvl5pPr marL="846186" algn="l" defTabSz="423093" rtl="0" eaLnBrk="1" latinLnBrk="0" hangingPunct="1">
        <a:defRPr sz="833" kern="1200">
          <a:solidFill>
            <a:schemeClr val="tx1"/>
          </a:solidFill>
          <a:latin typeface="+mn-lt"/>
          <a:ea typeface="+mn-ea"/>
          <a:cs typeface="+mn-cs"/>
        </a:defRPr>
      </a:lvl5pPr>
      <a:lvl6pPr marL="1057732" algn="l" defTabSz="423093" rtl="0" eaLnBrk="1" latinLnBrk="0" hangingPunct="1">
        <a:defRPr sz="833" kern="1200">
          <a:solidFill>
            <a:schemeClr val="tx1"/>
          </a:solidFill>
          <a:latin typeface="+mn-lt"/>
          <a:ea typeface="+mn-ea"/>
          <a:cs typeface="+mn-cs"/>
        </a:defRPr>
      </a:lvl6pPr>
      <a:lvl7pPr marL="1269279" algn="l" defTabSz="423093" rtl="0" eaLnBrk="1" latinLnBrk="0" hangingPunct="1">
        <a:defRPr sz="833" kern="1200">
          <a:solidFill>
            <a:schemeClr val="tx1"/>
          </a:solidFill>
          <a:latin typeface="+mn-lt"/>
          <a:ea typeface="+mn-ea"/>
          <a:cs typeface="+mn-cs"/>
        </a:defRPr>
      </a:lvl7pPr>
      <a:lvl8pPr marL="1480825" algn="l" defTabSz="423093" rtl="0" eaLnBrk="1" latinLnBrk="0" hangingPunct="1">
        <a:defRPr sz="833" kern="1200">
          <a:solidFill>
            <a:schemeClr val="tx1"/>
          </a:solidFill>
          <a:latin typeface="+mn-lt"/>
          <a:ea typeface="+mn-ea"/>
          <a:cs typeface="+mn-cs"/>
        </a:defRPr>
      </a:lvl8pPr>
      <a:lvl9pPr marL="1692372" algn="l" defTabSz="423093" rtl="0" eaLnBrk="1" latinLnBrk="0" hangingPunct="1">
        <a:defRPr sz="8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F6F0849-B004-0F52-5836-76D3CBB609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8543804" cy="3173413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6669259A-264F-9434-4B94-E3DFCA725F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5423" y="238360"/>
            <a:ext cx="7749134" cy="1988541"/>
          </a:xfrm>
        </p:spPr>
        <p:txBody>
          <a:bodyPr>
            <a:noAutofit/>
          </a:bodyPr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kern="100" dirty="0">
                <a:solidFill>
                  <a:schemeClr val="bg1"/>
                </a:solidFill>
                <a:effectLst/>
                <a:latin typeface="Urbane Demi Bold" pitchFamily="2" charset="77"/>
                <a:ea typeface="Calibri" panose="020F0502020204030204" pitchFamily="34" charset="0"/>
                <a:cs typeface="Arial" panose="020B0604020202020204" pitchFamily="34" charset="0"/>
              </a:rPr>
              <a:t>Let's meet at the largest medical laboratory gathering in the Middle East region</a:t>
            </a: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DC2ED7DF-7DF1-729E-1A9C-10062F7AFCA2}"/>
              </a:ext>
            </a:extLst>
          </p:cNvPr>
          <p:cNvSpPr txBox="1">
            <a:spLocks/>
          </p:cNvSpPr>
          <p:nvPr/>
        </p:nvSpPr>
        <p:spPr>
          <a:xfrm>
            <a:off x="215423" y="1157036"/>
            <a:ext cx="6993759" cy="859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524305" rtl="0" eaLnBrk="1" latinLnBrk="0" hangingPunct="1">
              <a:lnSpc>
                <a:spcPct val="90000"/>
              </a:lnSpc>
              <a:spcBef>
                <a:spcPts val="1667"/>
              </a:spcBef>
              <a:buFont typeface="Arial" panose="020B0604020202020204" pitchFamily="34" charset="0"/>
              <a:buNone/>
              <a:defRPr sz="40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2152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33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4305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30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86457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48610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810762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572914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335067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097219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kern="100" dirty="0">
                <a:solidFill>
                  <a:srgbClr val="00B0F0"/>
                </a:solidFill>
                <a:effectLst/>
                <a:latin typeface="Urbane Medium" pitchFamily="2" charset="77"/>
                <a:ea typeface="Calibri" panose="020F0502020204030204" pitchFamily="34" charset="0"/>
                <a:cs typeface="Arial" panose="020B0604020202020204" pitchFamily="34" charset="0"/>
              </a:rPr>
              <a:t>Meeting the needs of our customers is our priority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DAA9126-F4E8-0DDF-3D24-96EA83A71E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215423" y="2090172"/>
            <a:ext cx="2006228" cy="611655"/>
          </a:xfrm>
          <a:prstGeom prst="rect">
            <a:avLst/>
          </a:prstGeom>
        </p:spPr>
      </p:pic>
      <p:sp>
        <p:nvSpPr>
          <p:cNvPr id="13" name="object 2">
            <a:extLst>
              <a:ext uri="{FF2B5EF4-FFF2-40B4-BE49-F238E27FC236}">
                <a16:creationId xmlns:a16="http://schemas.microsoft.com/office/drawing/2014/main" id="{8211753F-4C38-9B06-22E2-A8BFA2793ACA}"/>
              </a:ext>
            </a:extLst>
          </p:cNvPr>
          <p:cNvSpPr txBox="1"/>
          <p:nvPr/>
        </p:nvSpPr>
        <p:spPr>
          <a:xfrm>
            <a:off x="-807941" y="1689099"/>
            <a:ext cx="3973443" cy="944589"/>
          </a:xfrm>
          <a:prstGeom prst="rect">
            <a:avLst/>
          </a:prstGeom>
        </p:spPr>
        <p:txBody>
          <a:bodyPr vert="horz" wrap="square" lIns="0" tIns="279372" rIns="0" bIns="0" rtlCol="0">
            <a:spAutoFit/>
          </a:bodyPr>
          <a:lstStyle/>
          <a:p>
            <a:pPr marL="1200020" marR="50795" indent="-1079392" algn="ctr">
              <a:lnSpc>
                <a:spcPts val="5999"/>
              </a:lnSpc>
              <a:spcBef>
                <a:spcPts val="2200"/>
              </a:spcBef>
            </a:pPr>
            <a:r>
              <a:rPr lang="en-US" sz="2800" b="1" dirty="0">
                <a:solidFill>
                  <a:schemeClr val="bg1"/>
                </a:solidFill>
                <a:effectLst/>
                <a:latin typeface="Urbane Demi Bold" pitchFamily="2" charset="77"/>
                <a:ea typeface="Calibri" panose="020F0502020204030204" pitchFamily="34" charset="0"/>
                <a:cs typeface="Arial" panose="020B0604020202020204" pitchFamily="34" charset="0"/>
              </a:rPr>
              <a:t>Visit us </a:t>
            </a:r>
            <a:endParaRPr lang="en-US" sz="2800" b="1" dirty="0">
              <a:solidFill>
                <a:schemeClr val="bg1"/>
              </a:solidFill>
              <a:latin typeface="Urbane Demi Bold" pitchFamily="2" charset="77"/>
              <a:cs typeface="FSAlbert"/>
            </a:endParaRPr>
          </a:p>
        </p:txBody>
      </p:sp>
      <p:sp>
        <p:nvSpPr>
          <p:cNvPr id="15" name="object 2">
            <a:extLst>
              <a:ext uri="{FF2B5EF4-FFF2-40B4-BE49-F238E27FC236}">
                <a16:creationId xmlns:a16="http://schemas.microsoft.com/office/drawing/2014/main" id="{C39768ED-5E6B-040E-35F9-B50E323BE2EB}"/>
              </a:ext>
            </a:extLst>
          </p:cNvPr>
          <p:cNvSpPr txBox="1"/>
          <p:nvPr/>
        </p:nvSpPr>
        <p:spPr>
          <a:xfrm>
            <a:off x="1106743" y="1670119"/>
            <a:ext cx="5109299" cy="963569"/>
          </a:xfrm>
          <a:prstGeom prst="rect">
            <a:avLst/>
          </a:prstGeom>
        </p:spPr>
        <p:txBody>
          <a:bodyPr vert="horz" wrap="square" lIns="0" tIns="279372" rIns="0" bIns="0" rtlCol="0">
            <a:spAutoFit/>
          </a:bodyPr>
          <a:lstStyle/>
          <a:p>
            <a:pPr marL="1200020" marR="50795" indent="-1079392" algn="ctr">
              <a:lnSpc>
                <a:spcPts val="5999"/>
              </a:lnSpc>
              <a:spcBef>
                <a:spcPts val="2200"/>
              </a:spcBef>
            </a:pPr>
            <a:r>
              <a:rPr lang="en-US" sz="3600" b="1" dirty="0">
                <a:solidFill>
                  <a:schemeClr val="bg1"/>
                </a:solidFill>
                <a:effectLst/>
                <a:latin typeface="Urbane Demi Bold" pitchFamily="2" charset="77"/>
                <a:ea typeface="Calibri" panose="020F0502020204030204" pitchFamily="34" charset="0"/>
                <a:cs typeface="Arial" panose="020B0604020202020204" pitchFamily="34" charset="0"/>
              </a:rPr>
              <a:t>(Booth #)</a:t>
            </a:r>
            <a:endParaRPr lang="en-US" sz="3600" b="1" dirty="0">
              <a:solidFill>
                <a:schemeClr val="bg1"/>
              </a:solidFill>
              <a:latin typeface="Urbane Demi Bold" pitchFamily="2" charset="77"/>
              <a:cs typeface="FSAlbert"/>
            </a:endParaRPr>
          </a:p>
        </p:txBody>
      </p:sp>
      <p:pic>
        <p:nvPicPr>
          <p:cNvPr id="22" name="Picture 21" descr="A black and white logo&#10;&#10;Description automatically generated">
            <a:extLst>
              <a:ext uri="{FF2B5EF4-FFF2-40B4-BE49-F238E27FC236}">
                <a16:creationId xmlns:a16="http://schemas.microsoft.com/office/drawing/2014/main" id="{ECC098F2-59DF-F461-D293-F959C9CD2D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43804" y="1541686"/>
            <a:ext cx="3599021" cy="1909481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247CCFE7-899F-7F07-715F-945626DA6E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78310" y="391645"/>
            <a:ext cx="3128381" cy="379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40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D178A327AB5F46898526486BA7E8BF" ma:contentTypeVersion="18" ma:contentTypeDescription="Create a new document." ma:contentTypeScope="" ma:versionID="b7b99f9b08ecd5840f5672c2a389be34">
  <xsd:schema xmlns:xsd="http://www.w3.org/2001/XMLSchema" xmlns:xs="http://www.w3.org/2001/XMLSchema" xmlns:p="http://schemas.microsoft.com/office/2006/metadata/properties" xmlns:ns2="e4e87cf6-8896-463c-8c8c-3b83533b0347" xmlns:ns3="5f11e85f-c223-4a1f-9f13-938cf079eafb" targetNamespace="http://schemas.microsoft.com/office/2006/metadata/properties" ma:root="true" ma:fieldsID="6a82c799533a910d2aab4ce404b138c7" ns2:_="" ns3:_="">
    <xsd:import namespace="e4e87cf6-8896-463c-8c8c-3b83533b0347"/>
    <xsd:import namespace="5f11e85f-c223-4a1f-9f13-938cf079ea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e87cf6-8896-463c-8c8c-3b83533b03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11e85f-c223-4a1f-9f13-938cf079eafb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b5cad4e-d54c-4e03-93c2-0f50711040c7}" ma:internalName="TaxCatchAll" ma:showField="CatchAllData" ma:web="5f11e85f-c223-4a1f-9f13-938cf079eaf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f11e85f-c223-4a1f-9f13-938cf079eafb" xsi:nil="true"/>
    <lcf76f155ced4ddcb4097134ff3c332f xmlns="e4e87cf6-8896-463c-8c8c-3b83533b034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5FCA0C0-781E-4049-BD08-695689980C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e87cf6-8896-463c-8c8c-3b83533b0347"/>
    <ds:schemaRef ds:uri="5f11e85f-c223-4a1f-9f13-938cf079ea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E95152F-E9BA-445E-8F11-A6082FC3F77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16A243-4AE3-4A71-A59B-9A850E59BC51}">
  <ds:schemaRefs>
    <ds:schemaRef ds:uri="5f11e85f-c223-4a1f-9f13-938cf079eafb"/>
    <ds:schemaRef ds:uri="http://purl.org/dc/terms/"/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e4e87cf6-8896-463c-8c8c-3b83533b0347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27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Rockwell</vt:lpstr>
      <vt:lpstr>Urbane Demi Bold</vt:lpstr>
      <vt:lpstr>Urbane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Hanif, Amna</dc:creator>
  <cp:lastModifiedBy>Hanif, Amna</cp:lastModifiedBy>
  <cp:revision>4</cp:revision>
  <dcterms:created xsi:type="dcterms:W3CDTF">2022-12-06T12:30:37Z</dcterms:created>
  <dcterms:modified xsi:type="dcterms:W3CDTF">2023-11-22T07:47:14Z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bab825-a111-45e4-86a1-18cee0005896_Enabled">
    <vt:lpwstr>true</vt:lpwstr>
  </property>
  <property fmtid="{D5CDD505-2E9C-101B-9397-08002B2CF9AE}" pid="3" name="MSIP_Label_2bbab825-a111-45e4-86a1-18cee0005896_SetDate">
    <vt:lpwstr>2022-12-06T12:32:55Z</vt:lpwstr>
  </property>
  <property fmtid="{D5CDD505-2E9C-101B-9397-08002B2CF9AE}" pid="4" name="MSIP_Label_2bbab825-a111-45e4-86a1-18cee0005896_Method">
    <vt:lpwstr>Standard</vt:lpwstr>
  </property>
  <property fmtid="{D5CDD505-2E9C-101B-9397-08002B2CF9AE}" pid="5" name="MSIP_Label_2bbab825-a111-45e4-86a1-18cee0005896_Name">
    <vt:lpwstr>2bbab825-a111-45e4-86a1-18cee0005896</vt:lpwstr>
  </property>
  <property fmtid="{D5CDD505-2E9C-101B-9397-08002B2CF9AE}" pid="6" name="MSIP_Label_2bbab825-a111-45e4-86a1-18cee0005896_SiteId">
    <vt:lpwstr>2567d566-604c-408a-8a60-55d0dc9d9d6b</vt:lpwstr>
  </property>
  <property fmtid="{D5CDD505-2E9C-101B-9397-08002B2CF9AE}" pid="7" name="MSIP_Label_2bbab825-a111-45e4-86a1-18cee0005896_ActionId">
    <vt:lpwstr>2c6fa5c6-c5f0-4515-ac13-5dd2342fbfd0</vt:lpwstr>
  </property>
  <property fmtid="{D5CDD505-2E9C-101B-9397-08002B2CF9AE}" pid="8" name="MSIP_Label_2bbab825-a111-45e4-86a1-18cee0005896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Information Classification: General</vt:lpwstr>
  </property>
  <property fmtid="{D5CDD505-2E9C-101B-9397-08002B2CF9AE}" pid="11" name="ContentTypeId">
    <vt:lpwstr>0x010100EBD178A327AB5F46898526486BA7E8BF</vt:lpwstr>
  </property>
  <property fmtid="{D5CDD505-2E9C-101B-9397-08002B2CF9AE}" pid="12" name="MediaServiceImageTags">
    <vt:lpwstr/>
  </property>
</Properties>
</file>