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1814175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D755B-AAF5-4544-A010-AB27C1752990}" v="12" dt="2023-11-22T07:51:49.9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140" d="100"/>
          <a:sy n="140" d="100"/>
        </p:scale>
        <p:origin x="216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1CCD755B-AAF5-4544-A010-AB27C1752990}"/>
    <pc:docChg chg="undo custSel modSld">
      <pc:chgData name="Hanif, Amna" userId="d04d9494-93ef-464c-92a6-f88c47dacbc9" providerId="ADAL" clId="{1CCD755B-AAF5-4544-A010-AB27C1752990}" dt="2023-11-22T08:45:00.504" v="99" actId="1036"/>
      <pc:docMkLst>
        <pc:docMk/>
      </pc:docMkLst>
      <pc:sldChg chg="addSp delSp modSp mod">
        <pc:chgData name="Hanif, Amna" userId="d04d9494-93ef-464c-92a6-f88c47dacbc9" providerId="ADAL" clId="{1CCD755B-AAF5-4544-A010-AB27C1752990}" dt="2023-11-22T08:45:00.504" v="99" actId="1036"/>
        <pc:sldMkLst>
          <pc:docMk/>
          <pc:sldMk cId="2321137561" sldId="256"/>
        </pc:sldMkLst>
        <pc:spChg chg="add del mod">
          <ac:chgData name="Hanif, Amna" userId="d04d9494-93ef-464c-92a6-f88c47dacbc9" providerId="ADAL" clId="{1CCD755B-AAF5-4544-A010-AB27C1752990}" dt="2023-11-22T07:47:40.117" v="2" actId="478"/>
          <ac:spMkLst>
            <pc:docMk/>
            <pc:sldMk cId="2321137561" sldId="256"/>
            <ac:spMk id="3" creationId="{2DF2E2E9-0C50-83FB-9253-45C999BC626C}"/>
          </ac:spMkLst>
        </pc:spChg>
        <pc:spChg chg="add mod">
          <ac:chgData name="Hanif, Amna" userId="d04d9494-93ef-464c-92a6-f88c47dacbc9" providerId="ADAL" clId="{1CCD755B-AAF5-4544-A010-AB27C1752990}" dt="2023-11-22T07:52:24.805" v="76" actId="552"/>
          <ac:spMkLst>
            <pc:docMk/>
            <pc:sldMk cId="2321137561" sldId="256"/>
            <ac:spMk id="4" creationId="{39D1E42E-87A7-28C0-32E3-EBDBAD4F2523}"/>
          </ac:spMkLst>
        </pc:spChg>
        <pc:spChg chg="add mod">
          <ac:chgData name="Hanif, Amna" userId="d04d9494-93ef-464c-92a6-f88c47dacbc9" providerId="ADAL" clId="{1CCD755B-AAF5-4544-A010-AB27C1752990}" dt="2023-11-22T07:52:24.805" v="76" actId="552"/>
          <ac:spMkLst>
            <pc:docMk/>
            <pc:sldMk cId="2321137561" sldId="256"/>
            <ac:spMk id="10" creationId="{7AEA47E3-CA37-F4BB-19D0-92A8F20F95FA}"/>
          </ac:spMkLst>
        </pc:spChg>
        <pc:spChg chg="del">
          <ac:chgData name="Hanif, Amna" userId="d04d9494-93ef-464c-92a6-f88c47dacbc9" providerId="ADAL" clId="{1CCD755B-AAF5-4544-A010-AB27C1752990}" dt="2023-11-22T07:47:37.921" v="0" actId="478"/>
          <ac:spMkLst>
            <pc:docMk/>
            <pc:sldMk cId="2321137561" sldId="256"/>
            <ac:spMk id="12" creationId="{EFDFC759-74F9-60FF-3282-173CC013AD4F}"/>
          </ac:spMkLst>
        </pc:spChg>
        <pc:spChg chg="del">
          <ac:chgData name="Hanif, Amna" userId="d04d9494-93ef-464c-92a6-f88c47dacbc9" providerId="ADAL" clId="{1CCD755B-AAF5-4544-A010-AB27C1752990}" dt="2023-11-22T07:47:41.542" v="3" actId="478"/>
          <ac:spMkLst>
            <pc:docMk/>
            <pc:sldMk cId="2321137561" sldId="256"/>
            <ac:spMk id="14" creationId="{795B0BEF-4A20-99FF-0AD1-4DB41B6A396E}"/>
          </ac:spMkLst>
        </pc:spChg>
        <pc:spChg chg="add mod">
          <ac:chgData name="Hanif, Amna" userId="d04d9494-93ef-464c-92a6-f88c47dacbc9" providerId="ADAL" clId="{1CCD755B-AAF5-4544-A010-AB27C1752990}" dt="2023-11-22T08:45:00.504" v="99" actId="1036"/>
          <ac:spMkLst>
            <pc:docMk/>
            <pc:sldMk cId="2321137561" sldId="256"/>
            <ac:spMk id="18" creationId="{731DBCBD-8D83-A4DE-054C-F922FE5A20B6}"/>
          </ac:spMkLst>
        </pc:spChg>
        <pc:spChg chg="add mod">
          <ac:chgData name="Hanif, Amna" userId="d04d9494-93ef-464c-92a6-f88c47dacbc9" providerId="ADAL" clId="{1CCD755B-AAF5-4544-A010-AB27C1752990}" dt="2023-11-22T07:51:59.390" v="75" actId="1076"/>
          <ac:spMkLst>
            <pc:docMk/>
            <pc:sldMk cId="2321137561" sldId="256"/>
            <ac:spMk id="19" creationId="{8E0CEDBD-85C5-1034-9C65-16560FEC9019}"/>
          </ac:spMkLst>
        </pc:spChg>
        <pc:picChg chg="add del mod">
          <ac:chgData name="Hanif, Amna" userId="d04d9494-93ef-464c-92a6-f88c47dacbc9" providerId="ADAL" clId="{1CCD755B-AAF5-4544-A010-AB27C1752990}" dt="2023-11-22T07:50:19.461" v="44" actId="478"/>
          <ac:picMkLst>
            <pc:docMk/>
            <pc:sldMk cId="2321137561" sldId="256"/>
            <ac:picMk id="5" creationId="{83AF37FE-3064-AE42-5CD9-243AEFB23A0C}"/>
          </ac:picMkLst>
        </pc:picChg>
        <pc:picChg chg="del">
          <ac:chgData name="Hanif, Amna" userId="d04d9494-93ef-464c-92a6-f88c47dacbc9" providerId="ADAL" clId="{1CCD755B-AAF5-4544-A010-AB27C1752990}" dt="2023-11-22T07:49:27.383" v="30" actId="478"/>
          <ac:picMkLst>
            <pc:docMk/>
            <pc:sldMk cId="2321137561" sldId="256"/>
            <ac:picMk id="6" creationId="{AD514CC7-D66F-3323-D314-93F9DC507232}"/>
          </ac:picMkLst>
        </pc:picChg>
        <pc:picChg chg="add del mod">
          <ac:chgData name="Hanif, Amna" userId="d04d9494-93ef-464c-92a6-f88c47dacbc9" providerId="ADAL" clId="{1CCD755B-AAF5-4544-A010-AB27C1752990}" dt="2023-11-22T07:49:15.593" v="25" actId="478"/>
          <ac:picMkLst>
            <pc:docMk/>
            <pc:sldMk cId="2321137561" sldId="256"/>
            <ac:picMk id="7" creationId="{4499D803-BECC-9681-42A6-FEBC7B19FA0C}"/>
          </ac:picMkLst>
        </pc:picChg>
        <pc:picChg chg="del">
          <ac:chgData name="Hanif, Amna" userId="d04d9494-93ef-464c-92a6-f88c47dacbc9" providerId="ADAL" clId="{1CCD755B-AAF5-4544-A010-AB27C1752990}" dt="2023-11-22T07:48:23.228" v="16" actId="478"/>
          <ac:picMkLst>
            <pc:docMk/>
            <pc:sldMk cId="2321137561" sldId="256"/>
            <ac:picMk id="8" creationId="{A5D7A213-C750-D201-13FE-9B44462324E7}"/>
          </ac:picMkLst>
        </pc:picChg>
        <pc:picChg chg="add mod">
          <ac:chgData name="Hanif, Amna" userId="d04d9494-93ef-464c-92a6-f88c47dacbc9" providerId="ADAL" clId="{1CCD755B-AAF5-4544-A010-AB27C1752990}" dt="2023-11-22T07:50:29.350" v="48" actId="14100"/>
          <ac:picMkLst>
            <pc:docMk/>
            <pc:sldMk cId="2321137561" sldId="256"/>
            <ac:picMk id="9" creationId="{7A1F963C-1B6E-BD96-9B27-5242358CFB96}"/>
          </ac:picMkLst>
        </pc:picChg>
        <pc:picChg chg="del">
          <ac:chgData name="Hanif, Amna" userId="d04d9494-93ef-464c-92a6-f88c47dacbc9" providerId="ADAL" clId="{1CCD755B-AAF5-4544-A010-AB27C1752990}" dt="2023-11-22T07:49:25.896" v="29" actId="478"/>
          <ac:picMkLst>
            <pc:docMk/>
            <pc:sldMk cId="2321137561" sldId="256"/>
            <ac:picMk id="11" creationId="{0AA8A3F9-C305-F919-DFA3-79A00F834619}"/>
          </ac:picMkLst>
        </pc:picChg>
        <pc:picChg chg="del">
          <ac:chgData name="Hanif, Amna" userId="d04d9494-93ef-464c-92a6-f88c47dacbc9" providerId="ADAL" clId="{1CCD755B-AAF5-4544-A010-AB27C1752990}" dt="2023-11-22T07:47:38.742" v="1" actId="478"/>
          <ac:picMkLst>
            <pc:docMk/>
            <pc:sldMk cId="2321137561" sldId="256"/>
            <ac:picMk id="13" creationId="{058222A1-1A37-53D3-8ABD-9A83F94911AB}"/>
          </ac:picMkLst>
        </pc:picChg>
        <pc:picChg chg="add mod">
          <ac:chgData name="Hanif, Amna" userId="d04d9494-93ef-464c-92a6-f88c47dacbc9" providerId="ADAL" clId="{1CCD755B-AAF5-4544-A010-AB27C1752990}" dt="2023-11-22T07:50:56.374" v="55" actId="1076"/>
          <ac:picMkLst>
            <pc:docMk/>
            <pc:sldMk cId="2321137561" sldId="256"/>
            <ac:picMk id="15" creationId="{2E176619-E2F2-C34E-6C47-C80104DFD31B}"/>
          </ac:picMkLst>
        </pc:picChg>
        <pc:picChg chg="add mod">
          <ac:chgData name="Hanif, Amna" userId="d04d9494-93ef-464c-92a6-f88c47dacbc9" providerId="ADAL" clId="{1CCD755B-AAF5-4544-A010-AB27C1752990}" dt="2023-11-22T07:51:08.199" v="59" actId="1076"/>
          <ac:picMkLst>
            <pc:docMk/>
            <pc:sldMk cId="2321137561" sldId="256"/>
            <ac:picMk id="16" creationId="{7540DD4F-9802-9696-9666-79C90B99F695}"/>
          </ac:picMkLst>
        </pc:picChg>
        <pc:picChg chg="add mod">
          <ac:chgData name="Hanif, Amna" userId="d04d9494-93ef-464c-92a6-f88c47dacbc9" providerId="ADAL" clId="{1CCD755B-AAF5-4544-A010-AB27C1752990}" dt="2023-11-22T07:52:46.071" v="89" actId="1076"/>
          <ac:picMkLst>
            <pc:docMk/>
            <pc:sldMk cId="2321137561" sldId="256"/>
            <ac:picMk id="17" creationId="{82A45340-B0E4-C2D0-2273-DFDEF4AA1DE0}"/>
          </ac:picMkLst>
        </pc:picChg>
      </pc:sldChg>
    </pc:docChg>
  </pc:docChgLst>
  <pc:docChgLst>
    <pc:chgData name="Hanif, Amna" userId="d04d9494-93ef-464c-92a6-f88c47dacbc9" providerId="ADAL" clId="{AEAD6FFF-3D0B-8340-B10A-AD6441CDCB86}"/>
    <pc:docChg chg="custSel modSld">
      <pc:chgData name="Hanif, Amna" userId="d04d9494-93ef-464c-92a6-f88c47dacbc9" providerId="ADAL" clId="{AEAD6FFF-3D0B-8340-B10A-AD6441CDCB86}" dt="2022-12-06T13:18:25.916" v="0" actId="478"/>
      <pc:docMkLst>
        <pc:docMk/>
      </pc:docMkLst>
      <pc:sldChg chg="delSp mod">
        <pc:chgData name="Hanif, Amna" userId="d04d9494-93ef-464c-92a6-f88c47dacbc9" providerId="ADAL" clId="{AEAD6FFF-3D0B-8340-B10A-AD6441CDCB86}" dt="2022-12-06T13:18:25.916" v="0" actId="478"/>
        <pc:sldMkLst>
          <pc:docMk/>
          <pc:sldMk cId="2321137561" sldId="256"/>
        </pc:sldMkLst>
        <pc:picChg chg="del">
          <ac:chgData name="Hanif, Amna" userId="d04d9494-93ef-464c-92a6-f88c47dacbc9" providerId="ADAL" clId="{AEAD6FFF-3D0B-8340-B10A-AD6441CDCB86}" dt="2022-12-06T13:18:25.916" v="0" actId="478"/>
          <ac:picMkLst>
            <pc:docMk/>
            <pc:sldMk cId="2321137561" sldId="256"/>
            <ac:picMk id="7" creationId="{751B26FC-A6C0-2DC0-47EC-885B5B981B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772" y="374121"/>
            <a:ext cx="8860631" cy="795867"/>
          </a:xfrm>
        </p:spPr>
        <p:txBody>
          <a:bodyPr anchor="b"/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772" y="1200679"/>
            <a:ext cx="8860631" cy="551921"/>
          </a:xfrm>
        </p:spPr>
        <p:txBody>
          <a:bodyPr/>
          <a:lstStyle>
            <a:lvl1pPr marL="0" indent="0" algn="ctr">
              <a:buNone/>
              <a:defRPr sz="800"/>
            </a:lvl1pPr>
            <a:lvl2pPr marL="152385" indent="0" algn="ctr">
              <a:buNone/>
              <a:defRPr sz="667"/>
            </a:lvl2pPr>
            <a:lvl3pPr marL="304770" indent="0" algn="ctr">
              <a:buNone/>
              <a:defRPr sz="600"/>
            </a:lvl3pPr>
            <a:lvl4pPr marL="457154" indent="0" algn="ctr">
              <a:buNone/>
              <a:defRPr sz="533"/>
            </a:lvl4pPr>
            <a:lvl5pPr marL="609539" indent="0" algn="ctr">
              <a:buNone/>
              <a:defRPr sz="533"/>
            </a:lvl5pPr>
            <a:lvl6pPr marL="761924" indent="0" algn="ctr">
              <a:buNone/>
              <a:defRPr sz="533"/>
            </a:lvl6pPr>
            <a:lvl7pPr marL="914309" indent="0" algn="ctr">
              <a:buNone/>
              <a:defRPr sz="533"/>
            </a:lvl7pPr>
            <a:lvl8pPr marL="1066693" indent="0" algn="ctr">
              <a:buNone/>
              <a:defRPr sz="533"/>
            </a:lvl8pPr>
            <a:lvl9pPr marL="1219078" indent="0" algn="ctr">
              <a:buNone/>
              <a:defRPr sz="5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0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54519" y="121709"/>
            <a:ext cx="2547431" cy="19372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225" y="121709"/>
            <a:ext cx="7494617" cy="19372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071" y="569913"/>
            <a:ext cx="10189726" cy="950912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071" y="1529821"/>
            <a:ext cx="10189726" cy="500062"/>
          </a:xfrm>
        </p:spPr>
        <p:txBody>
          <a:bodyPr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52385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2pPr>
            <a:lvl3pPr marL="3047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5715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4pPr>
            <a:lvl5pPr marL="60953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5pPr>
            <a:lvl6pPr marL="76192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6pPr>
            <a:lvl7pPr marL="91430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7pPr>
            <a:lvl8pPr marL="1066693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8pPr>
            <a:lvl9pPr marL="1219078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225" y="608542"/>
            <a:ext cx="5021024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0926" y="608542"/>
            <a:ext cx="5021024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4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63" y="121709"/>
            <a:ext cx="10189726" cy="4418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764" y="560388"/>
            <a:ext cx="4997949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764" y="835025"/>
            <a:ext cx="4997949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0926" y="560388"/>
            <a:ext cx="5022563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0926" y="835025"/>
            <a:ext cx="5022563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3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4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4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64" y="152400"/>
            <a:ext cx="3810379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563" y="329142"/>
            <a:ext cx="5980926" cy="1624542"/>
          </a:xfrm>
        </p:spPr>
        <p:txBody>
          <a:bodyPr/>
          <a:lstStyle>
            <a:lvl1pPr>
              <a:defRPr sz="1067"/>
            </a:lvl1pPr>
            <a:lvl2pPr>
              <a:defRPr sz="933"/>
            </a:lvl2pPr>
            <a:lvl3pPr>
              <a:defRPr sz="800"/>
            </a:lvl3pPr>
            <a:lvl4pPr>
              <a:defRPr sz="667"/>
            </a:lvl4pPr>
            <a:lvl5pPr>
              <a:defRPr sz="667"/>
            </a:lvl5pPr>
            <a:lvl6pPr>
              <a:defRPr sz="667"/>
            </a:lvl6pPr>
            <a:lvl7pPr>
              <a:defRPr sz="667"/>
            </a:lvl7pPr>
            <a:lvl8pPr>
              <a:defRPr sz="667"/>
            </a:lvl8pPr>
            <a:lvl9pPr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764" y="685800"/>
            <a:ext cx="3810379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3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764" y="152400"/>
            <a:ext cx="3810379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2563" y="329142"/>
            <a:ext cx="5980926" cy="1624542"/>
          </a:xfrm>
        </p:spPr>
        <p:txBody>
          <a:bodyPr anchor="t"/>
          <a:lstStyle>
            <a:lvl1pPr marL="0" indent="0">
              <a:buNone/>
              <a:defRPr sz="1067"/>
            </a:lvl1pPr>
            <a:lvl2pPr marL="152385" indent="0">
              <a:buNone/>
              <a:defRPr sz="933"/>
            </a:lvl2pPr>
            <a:lvl3pPr marL="304770" indent="0">
              <a:buNone/>
              <a:defRPr sz="800"/>
            </a:lvl3pPr>
            <a:lvl4pPr marL="457154" indent="0">
              <a:buNone/>
              <a:defRPr sz="667"/>
            </a:lvl4pPr>
            <a:lvl5pPr marL="609539" indent="0">
              <a:buNone/>
              <a:defRPr sz="667"/>
            </a:lvl5pPr>
            <a:lvl6pPr marL="761924" indent="0">
              <a:buNone/>
              <a:defRPr sz="667"/>
            </a:lvl6pPr>
            <a:lvl7pPr marL="914309" indent="0">
              <a:buNone/>
              <a:defRPr sz="667"/>
            </a:lvl7pPr>
            <a:lvl8pPr marL="1066693" indent="0">
              <a:buNone/>
              <a:defRPr sz="667"/>
            </a:lvl8pPr>
            <a:lvl9pPr marL="1219078" indent="0">
              <a:buNone/>
              <a:defRPr sz="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764" y="685800"/>
            <a:ext cx="3810379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5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225" y="121709"/>
            <a:ext cx="10189726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225" y="608542"/>
            <a:ext cx="10189726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225" y="2118784"/>
            <a:ext cx="2658189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4ED8-57C1-3047-A2D0-E00643708B36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13446" y="2118784"/>
            <a:ext cx="3987284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761" y="2118784"/>
            <a:ext cx="2658189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A569-CC5B-5A40-9B8B-26A82C7CC5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0D52B7-761B-CBCC-9DBB-63645B5FB51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21488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78D7"/>
                </a:solidFill>
                <a:latin typeface="Rockwell" panose="02060603020205020403" pitchFamily="18" charset="77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91002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4770" rtl="0" eaLnBrk="1" latinLnBrk="0" hangingPunct="1">
        <a:lnSpc>
          <a:spcPct val="90000"/>
        </a:lnSpc>
        <a:spcBef>
          <a:spcPct val="0"/>
        </a:spcBef>
        <a:buNone/>
        <a:defRPr sz="1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192" indent="-76192" algn="l" defTabSz="30477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1pPr>
      <a:lvl2pPr marL="22857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80962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3pPr>
      <a:lvl4pPr marL="53334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8573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83811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9050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14288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95270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2385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0477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5715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0953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6192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1430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66693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19078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A1F963C-1B6E-BD96-9B27-5242358CF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707"/>
            <a:ext cx="8338088" cy="2306279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39D1E42E-87A7-28C0-32E3-EBDBAD4F2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626" y="148729"/>
            <a:ext cx="7749134" cy="1988541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AEA47E3-CA37-F4BB-19D0-92A8F20F95FA}"/>
              </a:ext>
            </a:extLst>
          </p:cNvPr>
          <p:cNvSpPr txBox="1">
            <a:spLocks/>
          </p:cNvSpPr>
          <p:nvPr/>
        </p:nvSpPr>
        <p:spPr>
          <a:xfrm>
            <a:off x="250626" y="1063275"/>
            <a:ext cx="6993759" cy="859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E176619-E2F2-C34E-6C47-C80104DFD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047" y="298655"/>
            <a:ext cx="2743576" cy="332555"/>
          </a:xfrm>
          <a:prstGeom prst="rect">
            <a:avLst/>
          </a:prstGeom>
        </p:spPr>
      </p:pic>
      <p:pic>
        <p:nvPicPr>
          <p:cNvPr id="16" name="Picture 15" descr="A black and white logo&#10;&#10;Description automatically generated">
            <a:extLst>
              <a:ext uri="{FF2B5EF4-FFF2-40B4-BE49-F238E27FC236}">
                <a16:creationId xmlns:a16="http://schemas.microsoft.com/office/drawing/2014/main" id="{7540DD4F-9802-9696-9666-79C90B99F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0457" y="766536"/>
            <a:ext cx="3348395" cy="177651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2A45340-B0E4-C2D0-2273-DFDEF4AA1D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50626" y="1565178"/>
            <a:ext cx="1740840" cy="530744"/>
          </a:xfrm>
          <a:prstGeom prst="rect">
            <a:avLst/>
          </a:prstGeom>
        </p:spPr>
      </p:pic>
      <p:sp>
        <p:nvSpPr>
          <p:cNvPr id="18" name="object 2">
            <a:extLst>
              <a:ext uri="{FF2B5EF4-FFF2-40B4-BE49-F238E27FC236}">
                <a16:creationId xmlns:a16="http://schemas.microsoft.com/office/drawing/2014/main" id="{731DBCBD-8D83-A4DE-054C-F922FE5A20B6}"/>
              </a:ext>
            </a:extLst>
          </p:cNvPr>
          <p:cNvSpPr txBox="1"/>
          <p:nvPr/>
        </p:nvSpPr>
        <p:spPr>
          <a:xfrm>
            <a:off x="-907063" y="1088687"/>
            <a:ext cx="3973443" cy="944589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2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8E0CEDBD-85C5-1034-9C65-16560FEC9019}"/>
              </a:ext>
            </a:extLst>
          </p:cNvPr>
          <p:cNvSpPr txBox="1"/>
          <p:nvPr/>
        </p:nvSpPr>
        <p:spPr>
          <a:xfrm>
            <a:off x="428966" y="1085144"/>
            <a:ext cx="5109299" cy="916120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24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24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</p:spTree>
    <p:extLst>
      <p:ext uri="{BB962C8B-B14F-4D97-AF65-F5344CB8AC3E}">
        <p14:creationId xmlns:p14="http://schemas.microsoft.com/office/powerpoint/2010/main" val="232113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E8346E-1F7E-4454-87C8-93346E1018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B650D7-0481-4DE5-961E-9A340A8009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0CB958-E75F-4FDE-A179-64C74182E22B}">
  <ds:schemaRefs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e4e87cf6-8896-463c-8c8c-3b83533b0347"/>
    <ds:schemaRef ds:uri="http://schemas.openxmlformats.org/package/2006/metadata/core-properties"/>
    <ds:schemaRef ds:uri="http://schemas.microsoft.com/office/infopath/2007/PartnerControls"/>
    <ds:schemaRef ds:uri="5f11e85f-c223-4a1f-9f13-938cf079eaf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2022-12-06T12:36:44Z</dcterms:created>
  <dcterms:modified xsi:type="dcterms:W3CDTF">2023-11-22T08:45:05Z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2022-12-06T12:39:45Z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174c20cd-e755-482b-8a6b-1d48ce1ffa97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