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9244013" cy="1143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594629-554E-AF4B-A8B0-F8C974AE5B8B}" v="12" dt="2023-11-22T07:59:08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79" d="100"/>
          <a:sy n="179" d="100"/>
        </p:scale>
        <p:origin x="208" y="2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9E594629-554E-AF4B-A8B0-F8C974AE5B8B}"/>
    <pc:docChg chg="undo custSel modSld">
      <pc:chgData name="Hanif, Amna" userId="d04d9494-93ef-464c-92a6-f88c47dacbc9" providerId="ADAL" clId="{9E594629-554E-AF4B-A8B0-F8C974AE5B8B}" dt="2023-11-22T08:45:16.747" v="87" actId="1036"/>
      <pc:docMkLst>
        <pc:docMk/>
      </pc:docMkLst>
      <pc:sldChg chg="addSp delSp modSp mod">
        <pc:chgData name="Hanif, Amna" userId="d04d9494-93ef-464c-92a6-f88c47dacbc9" providerId="ADAL" clId="{9E594629-554E-AF4B-A8B0-F8C974AE5B8B}" dt="2023-11-22T08:45:16.747" v="87" actId="1036"/>
        <pc:sldMkLst>
          <pc:docMk/>
          <pc:sldMk cId="932618131" sldId="256"/>
        </pc:sldMkLst>
        <pc:spChg chg="del">
          <ac:chgData name="Hanif, Amna" userId="d04d9494-93ef-464c-92a6-f88c47dacbc9" providerId="ADAL" clId="{9E594629-554E-AF4B-A8B0-F8C974AE5B8B}" dt="2023-11-22T07:55:56.570" v="23" actId="478"/>
          <ac:spMkLst>
            <pc:docMk/>
            <pc:sldMk cId="932618131" sldId="256"/>
            <ac:spMk id="7" creationId="{8522A453-8CBD-0531-41D3-DC61795A855C}"/>
          </ac:spMkLst>
        </pc:spChg>
        <pc:spChg chg="del">
          <ac:chgData name="Hanif, Amna" userId="d04d9494-93ef-464c-92a6-f88c47dacbc9" providerId="ADAL" clId="{9E594629-554E-AF4B-A8B0-F8C974AE5B8B}" dt="2023-11-22T07:55:52.431" v="21" actId="478"/>
          <ac:spMkLst>
            <pc:docMk/>
            <pc:sldMk cId="932618131" sldId="256"/>
            <ac:spMk id="8" creationId="{545782AC-07B7-D1FD-226F-E160BD267E3D}"/>
          </ac:spMkLst>
        </pc:spChg>
        <pc:spChg chg="add del mod">
          <ac:chgData name="Hanif, Amna" userId="d04d9494-93ef-464c-92a6-f88c47dacbc9" providerId="ADAL" clId="{9E594629-554E-AF4B-A8B0-F8C974AE5B8B}" dt="2023-11-22T07:56:00.654" v="24" actId="478"/>
          <ac:spMkLst>
            <pc:docMk/>
            <pc:sldMk cId="932618131" sldId="256"/>
            <ac:spMk id="12" creationId="{0FEB30BD-AF3C-066C-A255-3A5585FF5E6E}"/>
          </ac:spMkLst>
        </pc:spChg>
        <pc:spChg chg="add mod">
          <ac:chgData name="Hanif, Amna" userId="d04d9494-93ef-464c-92a6-f88c47dacbc9" providerId="ADAL" clId="{9E594629-554E-AF4B-A8B0-F8C974AE5B8B}" dt="2023-11-22T07:57:45.743" v="56" actId="14100"/>
          <ac:spMkLst>
            <pc:docMk/>
            <pc:sldMk cId="932618131" sldId="256"/>
            <ac:spMk id="13" creationId="{4204AE4E-7C41-6408-2BE1-67F50DD48131}"/>
          </ac:spMkLst>
        </pc:spChg>
        <pc:spChg chg="add del mod">
          <ac:chgData name="Hanif, Amna" userId="d04d9494-93ef-464c-92a6-f88c47dacbc9" providerId="ADAL" clId="{9E594629-554E-AF4B-A8B0-F8C974AE5B8B}" dt="2023-11-22T07:56:56.072" v="39"/>
          <ac:spMkLst>
            <pc:docMk/>
            <pc:sldMk cId="932618131" sldId="256"/>
            <ac:spMk id="14" creationId="{D15A5126-CCCA-85E6-5E38-EA52588EB402}"/>
          </ac:spMkLst>
        </pc:spChg>
        <pc:spChg chg="add mod">
          <ac:chgData name="Hanif, Amna" userId="d04d9494-93ef-464c-92a6-f88c47dacbc9" providerId="ADAL" clId="{9E594629-554E-AF4B-A8B0-F8C974AE5B8B}" dt="2023-11-22T07:57:17.372" v="44" actId="14100"/>
          <ac:spMkLst>
            <pc:docMk/>
            <pc:sldMk cId="932618131" sldId="256"/>
            <ac:spMk id="15" creationId="{383117F0-685D-1C4A-160D-DB0858BBCC2D}"/>
          </ac:spMkLst>
        </pc:spChg>
        <pc:spChg chg="add mod">
          <ac:chgData name="Hanif, Amna" userId="d04d9494-93ef-464c-92a6-f88c47dacbc9" providerId="ADAL" clId="{9E594629-554E-AF4B-A8B0-F8C974AE5B8B}" dt="2023-11-22T08:45:16.747" v="87" actId="1036"/>
          <ac:spMkLst>
            <pc:docMk/>
            <pc:sldMk cId="932618131" sldId="256"/>
            <ac:spMk id="17" creationId="{1FBDA03A-96C3-B709-DB02-BAD177DF93CF}"/>
          </ac:spMkLst>
        </pc:spChg>
        <pc:spChg chg="add mod">
          <ac:chgData name="Hanif, Amna" userId="d04d9494-93ef-464c-92a6-f88c47dacbc9" providerId="ADAL" clId="{9E594629-554E-AF4B-A8B0-F8C974AE5B8B}" dt="2023-11-22T08:06:29.872" v="76" actId="1076"/>
          <ac:spMkLst>
            <pc:docMk/>
            <pc:sldMk cId="932618131" sldId="256"/>
            <ac:spMk id="18" creationId="{B3EF8208-AA1C-6BFF-B525-7E9E132F1AAC}"/>
          </ac:spMkLst>
        </pc:spChg>
        <pc:picChg chg="add mod">
          <ac:chgData name="Hanif, Amna" userId="d04d9494-93ef-464c-92a6-f88c47dacbc9" providerId="ADAL" clId="{9E594629-554E-AF4B-A8B0-F8C974AE5B8B}" dt="2023-11-22T07:53:28.205" v="5" actId="14100"/>
          <ac:picMkLst>
            <pc:docMk/>
            <pc:sldMk cId="932618131" sldId="256"/>
            <ac:picMk id="2" creationId="{6E790EE7-4019-6493-99F0-3AFA5FB1687A}"/>
          </ac:picMkLst>
        </pc:picChg>
        <pc:picChg chg="add del mod">
          <ac:chgData name="Hanif, Amna" userId="d04d9494-93ef-464c-92a6-f88c47dacbc9" providerId="ADAL" clId="{9E594629-554E-AF4B-A8B0-F8C974AE5B8B}" dt="2023-11-22T07:55:36.305" v="13" actId="478"/>
          <ac:picMkLst>
            <pc:docMk/>
            <pc:sldMk cId="932618131" sldId="256"/>
            <ac:picMk id="3" creationId="{53C51415-D53B-C044-A245-D9A61357E218}"/>
          </ac:picMkLst>
        </pc:picChg>
        <pc:picChg chg="del">
          <ac:chgData name="Hanif, Amna" userId="d04d9494-93ef-464c-92a6-f88c47dacbc9" providerId="ADAL" clId="{9E594629-554E-AF4B-A8B0-F8C974AE5B8B}" dt="2023-11-22T07:55:45.078" v="18" actId="478"/>
          <ac:picMkLst>
            <pc:docMk/>
            <pc:sldMk cId="932618131" sldId="256"/>
            <ac:picMk id="4" creationId="{D4FB8AD6-8CEA-234A-C6DD-C13F5F15B68E}"/>
          </ac:picMkLst>
        </pc:picChg>
        <pc:picChg chg="del">
          <ac:chgData name="Hanif, Amna" userId="d04d9494-93ef-464c-92a6-f88c47dacbc9" providerId="ADAL" clId="{9E594629-554E-AF4B-A8B0-F8C974AE5B8B}" dt="2023-11-22T07:53:13.540" v="0" actId="478"/>
          <ac:picMkLst>
            <pc:docMk/>
            <pc:sldMk cId="932618131" sldId="256"/>
            <ac:picMk id="5" creationId="{C5F8D874-5014-6DBA-7C94-DDAFE9400DE8}"/>
          </ac:picMkLst>
        </pc:picChg>
        <pc:picChg chg="del">
          <ac:chgData name="Hanif, Amna" userId="d04d9494-93ef-464c-92a6-f88c47dacbc9" providerId="ADAL" clId="{9E594629-554E-AF4B-A8B0-F8C974AE5B8B}" dt="2023-11-22T07:55:54.585" v="22" actId="478"/>
          <ac:picMkLst>
            <pc:docMk/>
            <pc:sldMk cId="932618131" sldId="256"/>
            <ac:picMk id="6" creationId="{8C468AEC-0E31-1AB1-672B-209F164302A6}"/>
          </ac:picMkLst>
        </pc:picChg>
        <pc:picChg chg="add del mod">
          <ac:chgData name="Hanif, Amna" userId="d04d9494-93ef-464c-92a6-f88c47dacbc9" providerId="ADAL" clId="{9E594629-554E-AF4B-A8B0-F8C974AE5B8B}" dt="2023-11-22T07:55:43.593" v="17" actId="478"/>
          <ac:picMkLst>
            <pc:docMk/>
            <pc:sldMk cId="932618131" sldId="256"/>
            <ac:picMk id="9" creationId="{6B4F50C5-D85F-5FEA-AB6D-7D1CF070B8DB}"/>
          </ac:picMkLst>
        </pc:picChg>
        <pc:picChg chg="add mod">
          <ac:chgData name="Hanif, Amna" userId="d04d9494-93ef-464c-92a6-f88c47dacbc9" providerId="ADAL" clId="{9E594629-554E-AF4B-A8B0-F8C974AE5B8B}" dt="2023-11-22T07:55:48.339" v="20" actId="167"/>
          <ac:picMkLst>
            <pc:docMk/>
            <pc:sldMk cId="932618131" sldId="256"/>
            <ac:picMk id="10" creationId="{73530A24-4536-8CB7-E86D-745D614F9C53}"/>
          </ac:picMkLst>
        </pc:picChg>
        <pc:picChg chg="add mod">
          <ac:chgData name="Hanif, Amna" userId="d04d9494-93ef-464c-92a6-f88c47dacbc9" providerId="ADAL" clId="{9E594629-554E-AF4B-A8B0-F8C974AE5B8B}" dt="2023-11-22T07:58:00.597" v="61" actId="1076"/>
          <ac:picMkLst>
            <pc:docMk/>
            <pc:sldMk cId="932618131" sldId="256"/>
            <ac:picMk id="16" creationId="{68933FF9-807B-10CF-C3BB-422F4DCD8AA3}"/>
          </ac:picMkLst>
        </pc:picChg>
      </pc:sldChg>
    </pc:docChg>
  </pc:docChgLst>
  <pc:docChgLst>
    <pc:chgData name="Hanif, Amna" userId="d04d9494-93ef-464c-92a6-f88c47dacbc9" providerId="ADAL" clId="{10B5BD01-5920-DD44-A6D6-246DE5B8728D}"/>
    <pc:docChg chg="custSel modSld">
      <pc:chgData name="Hanif, Amna" userId="d04d9494-93ef-464c-92a6-f88c47dacbc9" providerId="ADAL" clId="{10B5BD01-5920-DD44-A6D6-246DE5B8728D}" dt="2022-12-06T13:18:14.792" v="10" actId="1036"/>
      <pc:docMkLst>
        <pc:docMk/>
      </pc:docMkLst>
      <pc:sldChg chg="delSp modSp mod">
        <pc:chgData name="Hanif, Amna" userId="d04d9494-93ef-464c-92a6-f88c47dacbc9" providerId="ADAL" clId="{10B5BD01-5920-DD44-A6D6-246DE5B8728D}" dt="2022-12-06T13:18:14.792" v="10" actId="1036"/>
        <pc:sldMkLst>
          <pc:docMk/>
          <pc:sldMk cId="932618131" sldId="256"/>
        </pc:sldMkLst>
        <pc:spChg chg="mod">
          <ac:chgData name="Hanif, Amna" userId="d04d9494-93ef-464c-92a6-f88c47dacbc9" providerId="ADAL" clId="{10B5BD01-5920-DD44-A6D6-246DE5B8728D}" dt="2022-12-06T13:18:14.792" v="10" actId="1036"/>
          <ac:spMkLst>
            <pc:docMk/>
            <pc:sldMk cId="932618131" sldId="256"/>
            <ac:spMk id="8" creationId="{545782AC-07B7-D1FD-226F-E160BD267E3D}"/>
          </ac:spMkLst>
        </pc:spChg>
        <pc:picChg chg="del">
          <ac:chgData name="Hanif, Amna" userId="d04d9494-93ef-464c-92a6-f88c47dacbc9" providerId="ADAL" clId="{10B5BD01-5920-DD44-A6D6-246DE5B8728D}" dt="2022-12-06T13:18:08.967" v="0" actId="478"/>
          <ac:picMkLst>
            <pc:docMk/>
            <pc:sldMk cId="932618131" sldId="256"/>
            <ac:picMk id="10" creationId="{3C31B9A6-8BAD-38ED-72C7-4FD0867F15E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502" y="187061"/>
            <a:ext cx="6933010" cy="397933"/>
          </a:xfrm>
        </p:spPr>
        <p:txBody>
          <a:bodyPr anchor="b"/>
          <a:lstStyle>
            <a:lvl1pPr algn="ctr"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502" y="600340"/>
            <a:ext cx="6933010" cy="275960"/>
          </a:xfrm>
        </p:spPr>
        <p:txBody>
          <a:bodyPr/>
          <a:lstStyle>
            <a:lvl1pPr marL="0" indent="0" algn="ctr">
              <a:buNone/>
              <a:defRPr sz="400"/>
            </a:lvl1pPr>
            <a:lvl2pPr marL="76215" indent="0" algn="ctr">
              <a:buNone/>
              <a:defRPr sz="333"/>
            </a:lvl2pPr>
            <a:lvl3pPr marL="152430" indent="0" algn="ctr">
              <a:buNone/>
              <a:defRPr sz="300"/>
            </a:lvl3pPr>
            <a:lvl4pPr marL="228646" indent="0" algn="ctr">
              <a:buNone/>
              <a:defRPr sz="267"/>
            </a:lvl4pPr>
            <a:lvl5pPr marL="304861" indent="0" algn="ctr">
              <a:buNone/>
              <a:defRPr sz="267"/>
            </a:lvl5pPr>
            <a:lvl6pPr marL="381076" indent="0" algn="ctr">
              <a:buNone/>
              <a:defRPr sz="267"/>
            </a:lvl6pPr>
            <a:lvl7pPr marL="457291" indent="0" algn="ctr">
              <a:buNone/>
              <a:defRPr sz="267"/>
            </a:lvl7pPr>
            <a:lvl8pPr marL="533507" indent="0" algn="ctr">
              <a:buNone/>
              <a:defRPr sz="267"/>
            </a:lvl8pPr>
            <a:lvl9pPr marL="609722" indent="0" algn="ctr">
              <a:buNone/>
              <a:defRPr sz="2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7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247" y="60854"/>
            <a:ext cx="1993240" cy="9686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526" y="60854"/>
            <a:ext cx="5864171" cy="9686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5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1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711" y="284957"/>
            <a:ext cx="7972961" cy="475456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711" y="764911"/>
            <a:ext cx="7972961" cy="250031"/>
          </a:xfrm>
        </p:spPr>
        <p:txBody>
          <a:bodyPr/>
          <a:lstStyle>
            <a:lvl1pPr marL="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1pPr>
            <a:lvl2pPr marL="76215" indent="0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2pPr>
            <a:lvl3pPr marL="15243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2864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4pPr>
            <a:lvl5pPr marL="30486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5pPr>
            <a:lvl6pPr marL="38107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6pPr>
            <a:lvl7pPr marL="45729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7pPr>
            <a:lvl8pPr marL="53350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8pPr>
            <a:lvl9pPr marL="609722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8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526" y="304271"/>
            <a:ext cx="3928706" cy="7252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781" y="304271"/>
            <a:ext cx="3928706" cy="7252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0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730" y="60854"/>
            <a:ext cx="7972961" cy="2209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731" y="280194"/>
            <a:ext cx="3910650" cy="137319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731" y="417513"/>
            <a:ext cx="3910650" cy="6140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9781" y="280194"/>
            <a:ext cx="3929910" cy="137319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9781" y="417513"/>
            <a:ext cx="3929910" cy="6140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3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3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730" y="76200"/>
            <a:ext cx="2981435" cy="2667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909" y="164571"/>
            <a:ext cx="4679782" cy="812271"/>
          </a:xfrm>
        </p:spPr>
        <p:txBody>
          <a:bodyPr/>
          <a:lstStyle>
            <a:lvl1pPr>
              <a:defRPr sz="533"/>
            </a:lvl1pPr>
            <a:lvl2pPr>
              <a:defRPr sz="467"/>
            </a:lvl2pPr>
            <a:lvl3pPr>
              <a:defRPr sz="400"/>
            </a:lvl3pPr>
            <a:lvl4pPr>
              <a:defRPr sz="333"/>
            </a:lvl4pPr>
            <a:lvl5pPr>
              <a:defRPr sz="333"/>
            </a:lvl5pPr>
            <a:lvl6pPr>
              <a:defRPr sz="333"/>
            </a:lvl6pPr>
            <a:lvl7pPr>
              <a:defRPr sz="333"/>
            </a:lvl7pPr>
            <a:lvl8pPr>
              <a:defRPr sz="333"/>
            </a:lvl8pPr>
            <a:lvl9pPr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730" y="342900"/>
            <a:ext cx="2981435" cy="635265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5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730" y="76200"/>
            <a:ext cx="2981435" cy="2667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9909" y="164571"/>
            <a:ext cx="4679782" cy="812271"/>
          </a:xfrm>
        </p:spPr>
        <p:txBody>
          <a:bodyPr anchor="t"/>
          <a:lstStyle>
            <a:lvl1pPr marL="0" indent="0">
              <a:buNone/>
              <a:defRPr sz="533"/>
            </a:lvl1pPr>
            <a:lvl2pPr marL="76215" indent="0">
              <a:buNone/>
              <a:defRPr sz="467"/>
            </a:lvl2pPr>
            <a:lvl3pPr marL="152430" indent="0">
              <a:buNone/>
              <a:defRPr sz="400"/>
            </a:lvl3pPr>
            <a:lvl4pPr marL="228646" indent="0">
              <a:buNone/>
              <a:defRPr sz="333"/>
            </a:lvl4pPr>
            <a:lvl5pPr marL="304861" indent="0">
              <a:buNone/>
              <a:defRPr sz="333"/>
            </a:lvl5pPr>
            <a:lvl6pPr marL="381076" indent="0">
              <a:buNone/>
              <a:defRPr sz="333"/>
            </a:lvl6pPr>
            <a:lvl7pPr marL="457291" indent="0">
              <a:buNone/>
              <a:defRPr sz="333"/>
            </a:lvl7pPr>
            <a:lvl8pPr marL="533507" indent="0">
              <a:buNone/>
              <a:defRPr sz="333"/>
            </a:lvl8pPr>
            <a:lvl9pPr marL="609722" indent="0">
              <a:buNone/>
              <a:defRPr sz="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730" y="342900"/>
            <a:ext cx="2981435" cy="635265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2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5526" y="60854"/>
            <a:ext cx="7972961" cy="220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26" y="304271"/>
            <a:ext cx="7972961" cy="725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526" y="1059392"/>
            <a:ext cx="2079903" cy="60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C9920-8670-7C47-B027-586005AFD612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62080" y="1059392"/>
            <a:ext cx="3119854" cy="60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8584" y="1059392"/>
            <a:ext cx="2079903" cy="60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4B920-0453-6C47-907B-CF78EAE4B3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6A2FD5-B845-199F-260F-FA8B2C6AC98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1120140"/>
            <a:ext cx="1408268" cy="23083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50">
                <a:solidFill>
                  <a:srgbClr val="0078D7"/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36794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" rtl="0" eaLnBrk="1" latinLnBrk="0" hangingPunct="1">
        <a:lnSpc>
          <a:spcPct val="90000"/>
        </a:lnSpc>
        <a:spcBef>
          <a:spcPct val="0"/>
        </a:spcBef>
        <a:buNone/>
        <a:defRPr sz="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8" indent="-38108" algn="l" defTabSz="15243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467" kern="1200">
          <a:solidFill>
            <a:schemeClr val="tx1"/>
          </a:solidFill>
          <a:latin typeface="+mn-lt"/>
          <a:ea typeface="+mn-ea"/>
          <a:cs typeface="+mn-cs"/>
        </a:defRPr>
      </a:lvl1pPr>
      <a:lvl2pPr marL="11432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4296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1918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47830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15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2864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33507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09722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3530A24-4536-8CB7-E86D-745D614F9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3963" y="0"/>
            <a:ext cx="6515737" cy="1149836"/>
          </a:xfrm>
          <a:prstGeom prst="rect">
            <a:avLst/>
          </a:prstGeom>
        </p:spPr>
      </p:pic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6E790EE7-4019-6493-99F0-3AFA5FB16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984" y="-177497"/>
            <a:ext cx="2813709" cy="1492830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204AE4E-7C41-6408-2BE1-67F50DD48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5376" y="85725"/>
            <a:ext cx="4428775" cy="650081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83117F0-685D-1C4A-160D-DB0858BBCC2D}"/>
              </a:ext>
            </a:extLst>
          </p:cNvPr>
          <p:cNvSpPr txBox="1">
            <a:spLocks/>
          </p:cNvSpPr>
          <p:nvPr/>
        </p:nvSpPr>
        <p:spPr>
          <a:xfrm>
            <a:off x="-85375" y="568918"/>
            <a:ext cx="3221482" cy="859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8933FF9-807B-10CF-C3BB-422F4DCD8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366609" y="362253"/>
            <a:ext cx="1355722" cy="413330"/>
          </a:xfrm>
          <a:prstGeom prst="rect">
            <a:avLst/>
          </a:prstGeom>
        </p:spPr>
      </p:pic>
      <p:sp>
        <p:nvSpPr>
          <p:cNvPr id="17" name="object 2">
            <a:extLst>
              <a:ext uri="{FF2B5EF4-FFF2-40B4-BE49-F238E27FC236}">
                <a16:creationId xmlns:a16="http://schemas.microsoft.com/office/drawing/2014/main" id="{1FBDA03A-96C3-B709-DB02-BAD177DF93CF}"/>
              </a:ext>
            </a:extLst>
          </p:cNvPr>
          <p:cNvSpPr txBox="1"/>
          <p:nvPr/>
        </p:nvSpPr>
        <p:spPr>
          <a:xfrm>
            <a:off x="4301394" y="-178407"/>
            <a:ext cx="1428081" cy="901885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B3EF8208-AA1C-6BFF-B525-7E9E132F1AAC}"/>
              </a:ext>
            </a:extLst>
          </p:cNvPr>
          <p:cNvSpPr txBox="1"/>
          <p:nvPr/>
        </p:nvSpPr>
        <p:spPr>
          <a:xfrm>
            <a:off x="489255" y="52617"/>
            <a:ext cx="5109299" cy="901885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1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1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</p:spTree>
    <p:extLst>
      <p:ext uri="{BB962C8B-B14F-4D97-AF65-F5344CB8AC3E}">
        <p14:creationId xmlns:p14="http://schemas.microsoft.com/office/powerpoint/2010/main" val="932618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CB5742-6043-4D51-990D-D5E429745C69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5f11e85f-c223-4a1f-9f13-938cf079eafb"/>
    <ds:schemaRef ds:uri="http://schemas.openxmlformats.org/package/2006/metadata/core-properties"/>
    <ds:schemaRef ds:uri="e4e87cf6-8896-463c-8c8c-3b83533b0347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6544AC5-97DD-439B-ACCA-8FC734376A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DAC558-9EA6-481D-86AD-245BC51347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2022-12-06T12:43:07Z</dcterms:created>
  <dcterms:modified xsi:type="dcterms:W3CDTF">2023-11-22T08:45:19Z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2022-12-06T12:43:21Z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fe86e3ee-b743-4d03-a856-ca7e41d2920c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