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</p:sldIdLst>
  <p:sldSz cx="3813175" cy="76168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ABD40C-EA20-DF43-AE17-7D239EB74264}" v="7" dt="2023-11-22T08:10:12.0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6327"/>
  </p:normalViewPr>
  <p:slideViewPr>
    <p:cSldViewPr snapToGrid="0">
      <p:cViewPr varScale="1">
        <p:scale>
          <a:sx n="111" d="100"/>
          <a:sy n="111" d="100"/>
        </p:scale>
        <p:origin x="4072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if, Amna" userId="d04d9494-93ef-464c-92a6-f88c47dacbc9" providerId="ADAL" clId="{0AA04BEA-BFE2-164D-8E33-232A26FD5860}"/>
    <pc:docChg chg="custSel modSld">
      <pc:chgData name="Hanif, Amna" userId="d04d9494-93ef-464c-92a6-f88c47dacbc9" providerId="ADAL" clId="{0AA04BEA-BFE2-164D-8E33-232A26FD5860}" dt="2022-12-06T13:17:57.056" v="31" actId="478"/>
      <pc:docMkLst>
        <pc:docMk/>
      </pc:docMkLst>
      <pc:sldChg chg="addSp delSp modSp mod">
        <pc:chgData name="Hanif, Amna" userId="d04d9494-93ef-464c-92a6-f88c47dacbc9" providerId="ADAL" clId="{0AA04BEA-BFE2-164D-8E33-232A26FD5860}" dt="2022-12-06T13:17:57.056" v="31" actId="478"/>
        <pc:sldMkLst>
          <pc:docMk/>
          <pc:sldMk cId="2088202193" sldId="256"/>
        </pc:sldMkLst>
        <pc:spChg chg="mod">
          <ac:chgData name="Hanif, Amna" userId="d04d9494-93ef-464c-92a6-f88c47dacbc9" providerId="ADAL" clId="{0AA04BEA-BFE2-164D-8E33-232A26FD5860}" dt="2022-12-06T13:04:07.642" v="22" actId="1036"/>
          <ac:spMkLst>
            <pc:docMk/>
            <pc:sldMk cId="2088202193" sldId="256"/>
            <ac:spMk id="11" creationId="{9190ADF4-EF92-8841-FB72-46D8B22F08F4}"/>
          </ac:spMkLst>
        </pc:spChg>
        <pc:picChg chg="add del mod">
          <ac:chgData name="Hanif, Amna" userId="d04d9494-93ef-464c-92a6-f88c47dacbc9" providerId="ADAL" clId="{0AA04BEA-BFE2-164D-8E33-232A26FD5860}" dt="2022-12-06T13:17:57.056" v="31" actId="478"/>
          <ac:picMkLst>
            <pc:docMk/>
            <pc:sldMk cId="2088202193" sldId="256"/>
            <ac:picMk id="2" creationId="{85F4D82B-0863-1D0E-C4CB-23886AB44212}"/>
          </ac:picMkLst>
        </pc:picChg>
        <pc:picChg chg="del">
          <ac:chgData name="Hanif, Amna" userId="d04d9494-93ef-464c-92a6-f88c47dacbc9" providerId="ADAL" clId="{0AA04BEA-BFE2-164D-8E33-232A26FD5860}" dt="2022-12-06T13:04:13.952" v="23" actId="478"/>
          <ac:picMkLst>
            <pc:docMk/>
            <pc:sldMk cId="2088202193" sldId="256"/>
            <ac:picMk id="4" creationId="{353D9F31-F552-7889-94A4-3EA480804064}"/>
          </ac:picMkLst>
        </pc:picChg>
        <pc:picChg chg="mod">
          <ac:chgData name="Hanif, Amna" userId="d04d9494-93ef-464c-92a6-f88c47dacbc9" providerId="ADAL" clId="{0AA04BEA-BFE2-164D-8E33-232A26FD5860}" dt="2022-12-06T13:04:01.960" v="11" actId="14100"/>
          <ac:picMkLst>
            <pc:docMk/>
            <pc:sldMk cId="2088202193" sldId="256"/>
            <ac:picMk id="7" creationId="{9F4C6B8D-135A-0E3D-63C6-CC089FFE4C90}"/>
          </ac:picMkLst>
        </pc:picChg>
        <pc:picChg chg="mod">
          <ac:chgData name="Hanif, Amna" userId="d04d9494-93ef-464c-92a6-f88c47dacbc9" providerId="ADAL" clId="{0AA04BEA-BFE2-164D-8E33-232A26FD5860}" dt="2022-12-06T13:03:45.016" v="1" actId="1036"/>
          <ac:picMkLst>
            <pc:docMk/>
            <pc:sldMk cId="2088202193" sldId="256"/>
            <ac:picMk id="10" creationId="{CEACDEA4-C85B-5A22-2821-1D0B893569C9}"/>
          </ac:picMkLst>
        </pc:picChg>
      </pc:sldChg>
    </pc:docChg>
  </pc:docChgLst>
  <pc:docChgLst>
    <pc:chgData name="Hanif, Amna" userId="d04d9494-93ef-464c-92a6-f88c47dacbc9" providerId="ADAL" clId="{E2ABD40C-EA20-DF43-AE17-7D239EB74264}"/>
    <pc:docChg chg="undo custSel modSld">
      <pc:chgData name="Hanif, Amna" userId="d04d9494-93ef-464c-92a6-f88c47dacbc9" providerId="ADAL" clId="{E2ABD40C-EA20-DF43-AE17-7D239EB74264}" dt="2023-11-22T08:13:07.542" v="93" actId="1076"/>
      <pc:docMkLst>
        <pc:docMk/>
      </pc:docMkLst>
      <pc:sldChg chg="addSp delSp modSp mod">
        <pc:chgData name="Hanif, Amna" userId="d04d9494-93ef-464c-92a6-f88c47dacbc9" providerId="ADAL" clId="{E2ABD40C-EA20-DF43-AE17-7D239EB74264}" dt="2023-11-22T08:13:07.542" v="93" actId="1076"/>
        <pc:sldMkLst>
          <pc:docMk/>
          <pc:sldMk cId="2088202193" sldId="256"/>
        </pc:sldMkLst>
        <pc:spChg chg="add del mod">
          <ac:chgData name="Hanif, Amna" userId="d04d9494-93ef-464c-92a6-f88c47dacbc9" providerId="ADAL" clId="{E2ABD40C-EA20-DF43-AE17-7D239EB74264}" dt="2023-11-22T08:06:53.194" v="2" actId="478"/>
          <ac:spMkLst>
            <pc:docMk/>
            <pc:sldMk cId="2088202193" sldId="256"/>
            <ac:spMk id="3" creationId="{FF827523-6564-F6DB-26DE-849D05789D26}"/>
          </ac:spMkLst>
        </pc:spChg>
        <pc:spChg chg="del">
          <ac:chgData name="Hanif, Amna" userId="d04d9494-93ef-464c-92a6-f88c47dacbc9" providerId="ADAL" clId="{E2ABD40C-EA20-DF43-AE17-7D239EB74264}" dt="2023-11-22T08:06:50.213" v="0" actId="478"/>
          <ac:spMkLst>
            <pc:docMk/>
            <pc:sldMk cId="2088202193" sldId="256"/>
            <ac:spMk id="6" creationId="{238772C9-B1E8-4DAD-8202-A6AB055BEFDD}"/>
          </ac:spMkLst>
        </pc:spChg>
        <pc:spChg chg="add mod">
          <ac:chgData name="Hanif, Amna" userId="d04d9494-93ef-464c-92a6-f88c47dacbc9" providerId="ADAL" clId="{E2ABD40C-EA20-DF43-AE17-7D239EB74264}" dt="2023-11-22T08:11:01.876" v="84" actId="14100"/>
          <ac:spMkLst>
            <pc:docMk/>
            <pc:sldMk cId="2088202193" sldId="256"/>
            <ac:spMk id="8" creationId="{98DD4091-03A9-37EE-F46C-FC716D07910F}"/>
          </ac:spMkLst>
        </pc:spChg>
        <pc:spChg chg="del">
          <ac:chgData name="Hanif, Amna" userId="d04d9494-93ef-464c-92a6-f88c47dacbc9" providerId="ADAL" clId="{E2ABD40C-EA20-DF43-AE17-7D239EB74264}" dt="2023-11-22T08:06:51.879" v="1" actId="478"/>
          <ac:spMkLst>
            <pc:docMk/>
            <pc:sldMk cId="2088202193" sldId="256"/>
            <ac:spMk id="11" creationId="{9190ADF4-EF92-8841-FB72-46D8B22F08F4}"/>
          </ac:spMkLst>
        </pc:spChg>
        <pc:spChg chg="add mod">
          <ac:chgData name="Hanif, Amna" userId="d04d9494-93ef-464c-92a6-f88c47dacbc9" providerId="ADAL" clId="{E2ABD40C-EA20-DF43-AE17-7D239EB74264}" dt="2023-11-22T08:11:05.332" v="85" actId="1076"/>
          <ac:spMkLst>
            <pc:docMk/>
            <pc:sldMk cId="2088202193" sldId="256"/>
            <ac:spMk id="12" creationId="{22102D5C-4700-2ADF-D460-105817758387}"/>
          </ac:spMkLst>
        </pc:spChg>
        <pc:spChg chg="add mod">
          <ac:chgData name="Hanif, Amna" userId="d04d9494-93ef-464c-92a6-f88c47dacbc9" providerId="ADAL" clId="{E2ABD40C-EA20-DF43-AE17-7D239EB74264}" dt="2023-11-22T08:11:36.349" v="92" actId="1037"/>
          <ac:spMkLst>
            <pc:docMk/>
            <pc:sldMk cId="2088202193" sldId="256"/>
            <ac:spMk id="14" creationId="{163E6B03-F62B-0836-6F77-8024431F1F2F}"/>
          </ac:spMkLst>
        </pc:spChg>
        <pc:spChg chg="add mod">
          <ac:chgData name="Hanif, Amna" userId="d04d9494-93ef-464c-92a6-f88c47dacbc9" providerId="ADAL" clId="{E2ABD40C-EA20-DF43-AE17-7D239EB74264}" dt="2023-11-22T08:11:18.941" v="87" actId="1076"/>
          <ac:spMkLst>
            <pc:docMk/>
            <pc:sldMk cId="2088202193" sldId="256"/>
            <ac:spMk id="15" creationId="{891D0114-0C92-EA04-514B-CFAB934A443C}"/>
          </ac:spMkLst>
        </pc:spChg>
        <pc:picChg chg="add mod">
          <ac:chgData name="Hanif, Amna" userId="d04d9494-93ef-464c-92a6-f88c47dacbc9" providerId="ADAL" clId="{E2ABD40C-EA20-DF43-AE17-7D239EB74264}" dt="2023-11-22T08:11:28.780" v="89" actId="14100"/>
          <ac:picMkLst>
            <pc:docMk/>
            <pc:sldMk cId="2088202193" sldId="256"/>
            <ac:picMk id="4" creationId="{31004ED1-8744-C2F8-26B8-6A98D141D216}"/>
          </ac:picMkLst>
        </pc:picChg>
        <pc:picChg chg="mod">
          <ac:chgData name="Hanif, Amna" userId="d04d9494-93ef-464c-92a6-f88c47dacbc9" providerId="ADAL" clId="{E2ABD40C-EA20-DF43-AE17-7D239EB74264}" dt="2023-11-22T08:10:41.246" v="80" actId="1076"/>
          <ac:picMkLst>
            <pc:docMk/>
            <pc:sldMk cId="2088202193" sldId="256"/>
            <ac:picMk id="5" creationId="{37CF28BD-1EDE-9A49-5531-4AF03AB935DA}"/>
          </ac:picMkLst>
        </pc:picChg>
        <pc:picChg chg="del">
          <ac:chgData name="Hanif, Amna" userId="d04d9494-93ef-464c-92a6-f88c47dacbc9" providerId="ADAL" clId="{E2ABD40C-EA20-DF43-AE17-7D239EB74264}" dt="2023-11-22T08:06:54.499" v="3" actId="478"/>
          <ac:picMkLst>
            <pc:docMk/>
            <pc:sldMk cId="2088202193" sldId="256"/>
            <ac:picMk id="7" creationId="{9F4C6B8D-135A-0E3D-63C6-CC089FFE4C90}"/>
          </ac:picMkLst>
        </pc:picChg>
        <pc:picChg chg="del">
          <ac:chgData name="Hanif, Amna" userId="d04d9494-93ef-464c-92a6-f88c47dacbc9" providerId="ADAL" clId="{E2ABD40C-EA20-DF43-AE17-7D239EB74264}" dt="2023-11-22T08:06:56.195" v="4" actId="478"/>
          <ac:picMkLst>
            <pc:docMk/>
            <pc:sldMk cId="2088202193" sldId="256"/>
            <ac:picMk id="9" creationId="{97943579-F7D5-EE4C-6115-A82D1EE717E6}"/>
          </ac:picMkLst>
        </pc:picChg>
        <pc:picChg chg="del">
          <ac:chgData name="Hanif, Amna" userId="d04d9494-93ef-464c-92a6-f88c47dacbc9" providerId="ADAL" clId="{E2ABD40C-EA20-DF43-AE17-7D239EB74264}" dt="2023-11-22T08:06:57.157" v="5" actId="478"/>
          <ac:picMkLst>
            <pc:docMk/>
            <pc:sldMk cId="2088202193" sldId="256"/>
            <ac:picMk id="10" creationId="{CEACDEA4-C85B-5A22-2821-1D0B893569C9}"/>
          </ac:picMkLst>
        </pc:picChg>
        <pc:picChg chg="add mod">
          <ac:chgData name="Hanif, Amna" userId="d04d9494-93ef-464c-92a6-f88c47dacbc9" providerId="ADAL" clId="{E2ABD40C-EA20-DF43-AE17-7D239EB74264}" dt="2023-11-22T08:11:13.133" v="86" actId="1076"/>
          <ac:picMkLst>
            <pc:docMk/>
            <pc:sldMk cId="2088202193" sldId="256"/>
            <ac:picMk id="13" creationId="{7A6FC651-61E5-76C8-7559-158A615ECFFB}"/>
          </ac:picMkLst>
        </pc:picChg>
        <pc:picChg chg="add mod">
          <ac:chgData name="Hanif, Amna" userId="d04d9494-93ef-464c-92a6-f88c47dacbc9" providerId="ADAL" clId="{E2ABD40C-EA20-DF43-AE17-7D239EB74264}" dt="2023-11-22T08:13:07.542" v="93" actId="1076"/>
          <ac:picMkLst>
            <pc:docMk/>
            <pc:sldMk cId="2088202193" sldId="256"/>
            <ac:picMk id="16" creationId="{F5C10F21-E0CF-353C-22F0-74868304CE5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988" y="1246550"/>
            <a:ext cx="3241199" cy="2651784"/>
          </a:xfrm>
        </p:spPr>
        <p:txBody>
          <a:bodyPr anchor="b"/>
          <a:lstStyle>
            <a:lvl1pPr algn="ctr">
              <a:defRPr sz="25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47" y="4000597"/>
            <a:ext cx="2859881" cy="1838969"/>
          </a:xfrm>
        </p:spPr>
        <p:txBody>
          <a:bodyPr/>
          <a:lstStyle>
            <a:lvl1pPr marL="0" indent="0" algn="ctr">
              <a:buNone/>
              <a:defRPr sz="1001"/>
            </a:lvl1pPr>
            <a:lvl2pPr marL="190652" indent="0" algn="ctr">
              <a:buNone/>
              <a:defRPr sz="834"/>
            </a:lvl2pPr>
            <a:lvl3pPr marL="381305" indent="0" algn="ctr">
              <a:buNone/>
              <a:defRPr sz="751"/>
            </a:lvl3pPr>
            <a:lvl4pPr marL="571957" indent="0" algn="ctr">
              <a:buNone/>
              <a:defRPr sz="667"/>
            </a:lvl4pPr>
            <a:lvl5pPr marL="762610" indent="0" algn="ctr">
              <a:buNone/>
              <a:defRPr sz="667"/>
            </a:lvl5pPr>
            <a:lvl6pPr marL="953262" indent="0" algn="ctr">
              <a:buNone/>
              <a:defRPr sz="667"/>
            </a:lvl6pPr>
            <a:lvl7pPr marL="1143914" indent="0" algn="ctr">
              <a:buNone/>
              <a:defRPr sz="667"/>
            </a:lvl7pPr>
            <a:lvl8pPr marL="1334567" indent="0" algn="ctr">
              <a:buNone/>
              <a:defRPr sz="667"/>
            </a:lvl8pPr>
            <a:lvl9pPr marL="1525219" indent="0" algn="ctr">
              <a:buNone/>
              <a:defRPr sz="66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673C-9C08-7F45-B470-3B6EE9611C54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2A335-9A58-C241-8568-A2D77798E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722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673C-9C08-7F45-B470-3B6EE9611C54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2A335-9A58-C241-8568-A2D77798E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682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28803" y="405525"/>
            <a:ext cx="822216" cy="645490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2156" y="405525"/>
            <a:ext cx="2418983" cy="64549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673C-9C08-7F45-B470-3B6EE9611C54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2A335-9A58-C241-8568-A2D77798E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811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673C-9C08-7F45-B470-3B6EE9611C54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2A335-9A58-C241-8568-A2D77798E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203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170" y="1898919"/>
            <a:ext cx="3288863" cy="3168387"/>
          </a:xfrm>
        </p:spPr>
        <p:txBody>
          <a:bodyPr anchor="b"/>
          <a:lstStyle>
            <a:lvl1pPr>
              <a:defRPr sz="25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170" y="5097280"/>
            <a:ext cx="3288863" cy="1666180"/>
          </a:xfrm>
        </p:spPr>
        <p:txBody>
          <a:bodyPr/>
          <a:lstStyle>
            <a:lvl1pPr marL="0" indent="0">
              <a:buNone/>
              <a:defRPr sz="1001">
                <a:solidFill>
                  <a:schemeClr val="tx1"/>
                </a:solidFill>
              </a:defRPr>
            </a:lvl1pPr>
            <a:lvl2pPr marL="190652" indent="0">
              <a:buNone/>
              <a:defRPr sz="834">
                <a:solidFill>
                  <a:schemeClr val="tx1">
                    <a:tint val="75000"/>
                  </a:schemeClr>
                </a:solidFill>
              </a:defRPr>
            </a:lvl2pPr>
            <a:lvl3pPr marL="381305" indent="0">
              <a:buNone/>
              <a:defRPr sz="751">
                <a:solidFill>
                  <a:schemeClr val="tx1">
                    <a:tint val="75000"/>
                  </a:schemeClr>
                </a:solidFill>
              </a:defRPr>
            </a:lvl3pPr>
            <a:lvl4pPr marL="571957" indent="0">
              <a:buNone/>
              <a:defRPr sz="667">
                <a:solidFill>
                  <a:schemeClr val="tx1">
                    <a:tint val="75000"/>
                  </a:schemeClr>
                </a:solidFill>
              </a:defRPr>
            </a:lvl4pPr>
            <a:lvl5pPr marL="762610" indent="0">
              <a:buNone/>
              <a:defRPr sz="667">
                <a:solidFill>
                  <a:schemeClr val="tx1">
                    <a:tint val="75000"/>
                  </a:schemeClr>
                </a:solidFill>
              </a:defRPr>
            </a:lvl5pPr>
            <a:lvl6pPr marL="953262" indent="0">
              <a:buNone/>
              <a:defRPr sz="667">
                <a:solidFill>
                  <a:schemeClr val="tx1">
                    <a:tint val="75000"/>
                  </a:schemeClr>
                </a:solidFill>
              </a:defRPr>
            </a:lvl6pPr>
            <a:lvl7pPr marL="1143914" indent="0">
              <a:buNone/>
              <a:defRPr sz="667">
                <a:solidFill>
                  <a:schemeClr val="tx1">
                    <a:tint val="75000"/>
                  </a:schemeClr>
                </a:solidFill>
              </a:defRPr>
            </a:lvl7pPr>
            <a:lvl8pPr marL="1334567" indent="0">
              <a:buNone/>
              <a:defRPr sz="667">
                <a:solidFill>
                  <a:schemeClr val="tx1">
                    <a:tint val="75000"/>
                  </a:schemeClr>
                </a:solidFill>
              </a:defRPr>
            </a:lvl8pPr>
            <a:lvl9pPr marL="1525219" indent="0">
              <a:buNone/>
              <a:defRPr sz="6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673C-9C08-7F45-B470-3B6EE9611C54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2A335-9A58-C241-8568-A2D77798E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9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2156" y="2027627"/>
            <a:ext cx="1620599" cy="48328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30420" y="2027627"/>
            <a:ext cx="1620599" cy="48328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673C-9C08-7F45-B470-3B6EE9611C54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2A335-9A58-C241-8568-A2D77798E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180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653" y="405527"/>
            <a:ext cx="3288863" cy="147223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653" y="1867181"/>
            <a:ext cx="1613152" cy="915076"/>
          </a:xfrm>
        </p:spPr>
        <p:txBody>
          <a:bodyPr anchor="b"/>
          <a:lstStyle>
            <a:lvl1pPr marL="0" indent="0">
              <a:buNone/>
              <a:defRPr sz="1001" b="1"/>
            </a:lvl1pPr>
            <a:lvl2pPr marL="190652" indent="0">
              <a:buNone/>
              <a:defRPr sz="834" b="1"/>
            </a:lvl2pPr>
            <a:lvl3pPr marL="381305" indent="0">
              <a:buNone/>
              <a:defRPr sz="751" b="1"/>
            </a:lvl3pPr>
            <a:lvl4pPr marL="571957" indent="0">
              <a:buNone/>
              <a:defRPr sz="667" b="1"/>
            </a:lvl4pPr>
            <a:lvl5pPr marL="762610" indent="0">
              <a:buNone/>
              <a:defRPr sz="667" b="1"/>
            </a:lvl5pPr>
            <a:lvl6pPr marL="953262" indent="0">
              <a:buNone/>
              <a:defRPr sz="667" b="1"/>
            </a:lvl6pPr>
            <a:lvl7pPr marL="1143914" indent="0">
              <a:buNone/>
              <a:defRPr sz="667" b="1"/>
            </a:lvl7pPr>
            <a:lvl8pPr marL="1334567" indent="0">
              <a:buNone/>
              <a:defRPr sz="667" b="1"/>
            </a:lvl8pPr>
            <a:lvl9pPr marL="1525219" indent="0">
              <a:buNone/>
              <a:defRPr sz="6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653" y="2782257"/>
            <a:ext cx="1613152" cy="40922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30420" y="1867181"/>
            <a:ext cx="1621096" cy="915076"/>
          </a:xfrm>
        </p:spPr>
        <p:txBody>
          <a:bodyPr anchor="b"/>
          <a:lstStyle>
            <a:lvl1pPr marL="0" indent="0">
              <a:buNone/>
              <a:defRPr sz="1001" b="1"/>
            </a:lvl1pPr>
            <a:lvl2pPr marL="190652" indent="0">
              <a:buNone/>
              <a:defRPr sz="834" b="1"/>
            </a:lvl2pPr>
            <a:lvl3pPr marL="381305" indent="0">
              <a:buNone/>
              <a:defRPr sz="751" b="1"/>
            </a:lvl3pPr>
            <a:lvl4pPr marL="571957" indent="0">
              <a:buNone/>
              <a:defRPr sz="667" b="1"/>
            </a:lvl4pPr>
            <a:lvl5pPr marL="762610" indent="0">
              <a:buNone/>
              <a:defRPr sz="667" b="1"/>
            </a:lvl5pPr>
            <a:lvl6pPr marL="953262" indent="0">
              <a:buNone/>
              <a:defRPr sz="667" b="1"/>
            </a:lvl6pPr>
            <a:lvl7pPr marL="1143914" indent="0">
              <a:buNone/>
              <a:defRPr sz="667" b="1"/>
            </a:lvl7pPr>
            <a:lvl8pPr marL="1334567" indent="0">
              <a:buNone/>
              <a:defRPr sz="667" b="1"/>
            </a:lvl8pPr>
            <a:lvl9pPr marL="1525219" indent="0">
              <a:buNone/>
              <a:defRPr sz="6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30420" y="2782257"/>
            <a:ext cx="1621096" cy="40922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673C-9C08-7F45-B470-3B6EE9611C54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2A335-9A58-C241-8568-A2D77798E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038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673C-9C08-7F45-B470-3B6EE9611C54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2A335-9A58-C241-8568-A2D77798E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641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673C-9C08-7F45-B470-3B6EE9611C54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2A335-9A58-C241-8568-A2D77798E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055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653" y="507788"/>
            <a:ext cx="1229848" cy="1777259"/>
          </a:xfrm>
        </p:spPr>
        <p:txBody>
          <a:bodyPr anchor="b"/>
          <a:lstStyle>
            <a:lvl1pPr>
              <a:defRPr sz="133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1096" y="1096683"/>
            <a:ext cx="1930420" cy="5412883"/>
          </a:xfrm>
        </p:spPr>
        <p:txBody>
          <a:bodyPr/>
          <a:lstStyle>
            <a:lvl1pPr>
              <a:defRPr sz="1334"/>
            </a:lvl1pPr>
            <a:lvl2pPr>
              <a:defRPr sz="1168"/>
            </a:lvl2pPr>
            <a:lvl3pPr>
              <a:defRPr sz="1001"/>
            </a:lvl3pPr>
            <a:lvl4pPr>
              <a:defRPr sz="834"/>
            </a:lvl4pPr>
            <a:lvl5pPr>
              <a:defRPr sz="834"/>
            </a:lvl5pPr>
            <a:lvl6pPr>
              <a:defRPr sz="834"/>
            </a:lvl6pPr>
            <a:lvl7pPr>
              <a:defRPr sz="834"/>
            </a:lvl7pPr>
            <a:lvl8pPr>
              <a:defRPr sz="834"/>
            </a:lvl8pPr>
            <a:lvl9pPr>
              <a:defRPr sz="83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2653" y="2285048"/>
            <a:ext cx="1229848" cy="4233333"/>
          </a:xfrm>
        </p:spPr>
        <p:txBody>
          <a:bodyPr/>
          <a:lstStyle>
            <a:lvl1pPr marL="0" indent="0">
              <a:buNone/>
              <a:defRPr sz="667"/>
            </a:lvl1pPr>
            <a:lvl2pPr marL="190652" indent="0">
              <a:buNone/>
              <a:defRPr sz="584"/>
            </a:lvl2pPr>
            <a:lvl3pPr marL="381305" indent="0">
              <a:buNone/>
              <a:defRPr sz="500"/>
            </a:lvl3pPr>
            <a:lvl4pPr marL="571957" indent="0">
              <a:buNone/>
              <a:defRPr sz="417"/>
            </a:lvl4pPr>
            <a:lvl5pPr marL="762610" indent="0">
              <a:buNone/>
              <a:defRPr sz="417"/>
            </a:lvl5pPr>
            <a:lvl6pPr marL="953262" indent="0">
              <a:buNone/>
              <a:defRPr sz="417"/>
            </a:lvl6pPr>
            <a:lvl7pPr marL="1143914" indent="0">
              <a:buNone/>
              <a:defRPr sz="417"/>
            </a:lvl7pPr>
            <a:lvl8pPr marL="1334567" indent="0">
              <a:buNone/>
              <a:defRPr sz="417"/>
            </a:lvl8pPr>
            <a:lvl9pPr marL="1525219" indent="0">
              <a:buNone/>
              <a:defRPr sz="41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673C-9C08-7F45-B470-3B6EE9611C54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2A335-9A58-C241-8568-A2D77798E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220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653" y="507788"/>
            <a:ext cx="1229848" cy="1777259"/>
          </a:xfrm>
        </p:spPr>
        <p:txBody>
          <a:bodyPr anchor="b"/>
          <a:lstStyle>
            <a:lvl1pPr>
              <a:defRPr sz="133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21096" y="1096683"/>
            <a:ext cx="1930420" cy="5412883"/>
          </a:xfrm>
        </p:spPr>
        <p:txBody>
          <a:bodyPr anchor="t"/>
          <a:lstStyle>
            <a:lvl1pPr marL="0" indent="0">
              <a:buNone/>
              <a:defRPr sz="1334"/>
            </a:lvl1pPr>
            <a:lvl2pPr marL="190652" indent="0">
              <a:buNone/>
              <a:defRPr sz="1168"/>
            </a:lvl2pPr>
            <a:lvl3pPr marL="381305" indent="0">
              <a:buNone/>
              <a:defRPr sz="1001"/>
            </a:lvl3pPr>
            <a:lvl4pPr marL="571957" indent="0">
              <a:buNone/>
              <a:defRPr sz="834"/>
            </a:lvl4pPr>
            <a:lvl5pPr marL="762610" indent="0">
              <a:buNone/>
              <a:defRPr sz="834"/>
            </a:lvl5pPr>
            <a:lvl6pPr marL="953262" indent="0">
              <a:buNone/>
              <a:defRPr sz="834"/>
            </a:lvl6pPr>
            <a:lvl7pPr marL="1143914" indent="0">
              <a:buNone/>
              <a:defRPr sz="834"/>
            </a:lvl7pPr>
            <a:lvl8pPr marL="1334567" indent="0">
              <a:buNone/>
              <a:defRPr sz="834"/>
            </a:lvl8pPr>
            <a:lvl9pPr marL="1525219" indent="0">
              <a:buNone/>
              <a:defRPr sz="83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2653" y="2285048"/>
            <a:ext cx="1229848" cy="4233333"/>
          </a:xfrm>
        </p:spPr>
        <p:txBody>
          <a:bodyPr/>
          <a:lstStyle>
            <a:lvl1pPr marL="0" indent="0">
              <a:buNone/>
              <a:defRPr sz="667"/>
            </a:lvl1pPr>
            <a:lvl2pPr marL="190652" indent="0">
              <a:buNone/>
              <a:defRPr sz="584"/>
            </a:lvl2pPr>
            <a:lvl3pPr marL="381305" indent="0">
              <a:buNone/>
              <a:defRPr sz="500"/>
            </a:lvl3pPr>
            <a:lvl4pPr marL="571957" indent="0">
              <a:buNone/>
              <a:defRPr sz="417"/>
            </a:lvl4pPr>
            <a:lvl5pPr marL="762610" indent="0">
              <a:buNone/>
              <a:defRPr sz="417"/>
            </a:lvl5pPr>
            <a:lvl6pPr marL="953262" indent="0">
              <a:buNone/>
              <a:defRPr sz="417"/>
            </a:lvl6pPr>
            <a:lvl7pPr marL="1143914" indent="0">
              <a:buNone/>
              <a:defRPr sz="417"/>
            </a:lvl7pPr>
            <a:lvl8pPr marL="1334567" indent="0">
              <a:buNone/>
              <a:defRPr sz="417"/>
            </a:lvl8pPr>
            <a:lvl9pPr marL="1525219" indent="0">
              <a:buNone/>
              <a:defRPr sz="41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673C-9C08-7F45-B470-3B6EE9611C54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2A335-9A58-C241-8568-A2D77798E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907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2156" y="405527"/>
            <a:ext cx="3288863" cy="14722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156" y="2027627"/>
            <a:ext cx="3288863" cy="4832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156" y="7059670"/>
            <a:ext cx="857964" cy="405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F673C-9C08-7F45-B470-3B6EE9611C54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63114" y="7059670"/>
            <a:ext cx="1286947" cy="405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93055" y="7059670"/>
            <a:ext cx="857964" cy="405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2A335-9A58-C241-8568-A2D77798E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375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81305" rtl="0" eaLnBrk="1" latinLnBrk="0" hangingPunct="1">
        <a:lnSpc>
          <a:spcPct val="90000"/>
        </a:lnSpc>
        <a:spcBef>
          <a:spcPct val="0"/>
        </a:spcBef>
        <a:buNone/>
        <a:defRPr sz="18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5326" indent="-95326" algn="l" defTabSz="381305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168" kern="1200">
          <a:solidFill>
            <a:schemeClr val="tx1"/>
          </a:solidFill>
          <a:latin typeface="+mn-lt"/>
          <a:ea typeface="+mn-ea"/>
          <a:cs typeface="+mn-cs"/>
        </a:defRPr>
      </a:lvl1pPr>
      <a:lvl2pPr marL="285979" indent="-95326" algn="l" defTabSz="381305" rtl="0" eaLnBrk="1" latinLnBrk="0" hangingPunct="1">
        <a:lnSpc>
          <a:spcPct val="90000"/>
        </a:lnSpc>
        <a:spcBef>
          <a:spcPts val="209"/>
        </a:spcBef>
        <a:buFont typeface="Arial" panose="020B0604020202020204" pitchFamily="34" charset="0"/>
        <a:buChar char="•"/>
        <a:defRPr sz="1001" kern="1200">
          <a:solidFill>
            <a:schemeClr val="tx1"/>
          </a:solidFill>
          <a:latin typeface="+mn-lt"/>
          <a:ea typeface="+mn-ea"/>
          <a:cs typeface="+mn-cs"/>
        </a:defRPr>
      </a:lvl2pPr>
      <a:lvl3pPr marL="476631" indent="-95326" algn="l" defTabSz="381305" rtl="0" eaLnBrk="1" latinLnBrk="0" hangingPunct="1">
        <a:lnSpc>
          <a:spcPct val="90000"/>
        </a:lnSpc>
        <a:spcBef>
          <a:spcPts val="209"/>
        </a:spcBef>
        <a:buFont typeface="Arial" panose="020B0604020202020204" pitchFamily="34" charset="0"/>
        <a:buChar char="•"/>
        <a:defRPr sz="834" kern="1200">
          <a:solidFill>
            <a:schemeClr val="tx1"/>
          </a:solidFill>
          <a:latin typeface="+mn-lt"/>
          <a:ea typeface="+mn-ea"/>
          <a:cs typeface="+mn-cs"/>
        </a:defRPr>
      </a:lvl3pPr>
      <a:lvl4pPr marL="667283" indent="-95326" algn="l" defTabSz="381305" rtl="0" eaLnBrk="1" latinLnBrk="0" hangingPunct="1">
        <a:lnSpc>
          <a:spcPct val="90000"/>
        </a:lnSpc>
        <a:spcBef>
          <a:spcPts val="209"/>
        </a:spcBef>
        <a:buFont typeface="Arial" panose="020B0604020202020204" pitchFamily="34" charset="0"/>
        <a:buChar char="•"/>
        <a:defRPr sz="751" kern="1200">
          <a:solidFill>
            <a:schemeClr val="tx1"/>
          </a:solidFill>
          <a:latin typeface="+mn-lt"/>
          <a:ea typeface="+mn-ea"/>
          <a:cs typeface="+mn-cs"/>
        </a:defRPr>
      </a:lvl4pPr>
      <a:lvl5pPr marL="857936" indent="-95326" algn="l" defTabSz="381305" rtl="0" eaLnBrk="1" latinLnBrk="0" hangingPunct="1">
        <a:lnSpc>
          <a:spcPct val="90000"/>
        </a:lnSpc>
        <a:spcBef>
          <a:spcPts val="209"/>
        </a:spcBef>
        <a:buFont typeface="Arial" panose="020B0604020202020204" pitchFamily="34" charset="0"/>
        <a:buChar char="•"/>
        <a:defRPr sz="751" kern="1200">
          <a:solidFill>
            <a:schemeClr val="tx1"/>
          </a:solidFill>
          <a:latin typeface="+mn-lt"/>
          <a:ea typeface="+mn-ea"/>
          <a:cs typeface="+mn-cs"/>
        </a:defRPr>
      </a:lvl5pPr>
      <a:lvl6pPr marL="1048588" indent="-95326" algn="l" defTabSz="381305" rtl="0" eaLnBrk="1" latinLnBrk="0" hangingPunct="1">
        <a:lnSpc>
          <a:spcPct val="90000"/>
        </a:lnSpc>
        <a:spcBef>
          <a:spcPts val="209"/>
        </a:spcBef>
        <a:buFont typeface="Arial" panose="020B0604020202020204" pitchFamily="34" charset="0"/>
        <a:buChar char="•"/>
        <a:defRPr sz="751" kern="1200">
          <a:solidFill>
            <a:schemeClr val="tx1"/>
          </a:solidFill>
          <a:latin typeface="+mn-lt"/>
          <a:ea typeface="+mn-ea"/>
          <a:cs typeface="+mn-cs"/>
        </a:defRPr>
      </a:lvl6pPr>
      <a:lvl7pPr marL="1239241" indent="-95326" algn="l" defTabSz="381305" rtl="0" eaLnBrk="1" latinLnBrk="0" hangingPunct="1">
        <a:lnSpc>
          <a:spcPct val="90000"/>
        </a:lnSpc>
        <a:spcBef>
          <a:spcPts val="209"/>
        </a:spcBef>
        <a:buFont typeface="Arial" panose="020B0604020202020204" pitchFamily="34" charset="0"/>
        <a:buChar char="•"/>
        <a:defRPr sz="751" kern="1200">
          <a:solidFill>
            <a:schemeClr val="tx1"/>
          </a:solidFill>
          <a:latin typeface="+mn-lt"/>
          <a:ea typeface="+mn-ea"/>
          <a:cs typeface="+mn-cs"/>
        </a:defRPr>
      </a:lvl7pPr>
      <a:lvl8pPr marL="1429893" indent="-95326" algn="l" defTabSz="381305" rtl="0" eaLnBrk="1" latinLnBrk="0" hangingPunct="1">
        <a:lnSpc>
          <a:spcPct val="90000"/>
        </a:lnSpc>
        <a:spcBef>
          <a:spcPts val="209"/>
        </a:spcBef>
        <a:buFont typeface="Arial" panose="020B0604020202020204" pitchFamily="34" charset="0"/>
        <a:buChar char="•"/>
        <a:defRPr sz="751" kern="1200">
          <a:solidFill>
            <a:schemeClr val="tx1"/>
          </a:solidFill>
          <a:latin typeface="+mn-lt"/>
          <a:ea typeface="+mn-ea"/>
          <a:cs typeface="+mn-cs"/>
        </a:defRPr>
      </a:lvl8pPr>
      <a:lvl9pPr marL="1620545" indent="-95326" algn="l" defTabSz="381305" rtl="0" eaLnBrk="1" latinLnBrk="0" hangingPunct="1">
        <a:lnSpc>
          <a:spcPct val="90000"/>
        </a:lnSpc>
        <a:spcBef>
          <a:spcPts val="209"/>
        </a:spcBef>
        <a:buFont typeface="Arial" panose="020B0604020202020204" pitchFamily="34" charset="0"/>
        <a:buChar char="•"/>
        <a:defRPr sz="7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1305" rtl="0" eaLnBrk="1" latinLnBrk="0" hangingPunct="1">
        <a:defRPr sz="751" kern="1200">
          <a:solidFill>
            <a:schemeClr val="tx1"/>
          </a:solidFill>
          <a:latin typeface="+mn-lt"/>
          <a:ea typeface="+mn-ea"/>
          <a:cs typeface="+mn-cs"/>
        </a:defRPr>
      </a:lvl1pPr>
      <a:lvl2pPr marL="190652" algn="l" defTabSz="381305" rtl="0" eaLnBrk="1" latinLnBrk="0" hangingPunct="1">
        <a:defRPr sz="751" kern="1200">
          <a:solidFill>
            <a:schemeClr val="tx1"/>
          </a:solidFill>
          <a:latin typeface="+mn-lt"/>
          <a:ea typeface="+mn-ea"/>
          <a:cs typeface="+mn-cs"/>
        </a:defRPr>
      </a:lvl2pPr>
      <a:lvl3pPr marL="381305" algn="l" defTabSz="381305" rtl="0" eaLnBrk="1" latinLnBrk="0" hangingPunct="1">
        <a:defRPr sz="751" kern="1200">
          <a:solidFill>
            <a:schemeClr val="tx1"/>
          </a:solidFill>
          <a:latin typeface="+mn-lt"/>
          <a:ea typeface="+mn-ea"/>
          <a:cs typeface="+mn-cs"/>
        </a:defRPr>
      </a:lvl3pPr>
      <a:lvl4pPr marL="571957" algn="l" defTabSz="381305" rtl="0" eaLnBrk="1" latinLnBrk="0" hangingPunct="1">
        <a:defRPr sz="751" kern="1200">
          <a:solidFill>
            <a:schemeClr val="tx1"/>
          </a:solidFill>
          <a:latin typeface="+mn-lt"/>
          <a:ea typeface="+mn-ea"/>
          <a:cs typeface="+mn-cs"/>
        </a:defRPr>
      </a:lvl4pPr>
      <a:lvl5pPr marL="762610" algn="l" defTabSz="381305" rtl="0" eaLnBrk="1" latinLnBrk="0" hangingPunct="1">
        <a:defRPr sz="751" kern="1200">
          <a:solidFill>
            <a:schemeClr val="tx1"/>
          </a:solidFill>
          <a:latin typeface="+mn-lt"/>
          <a:ea typeface="+mn-ea"/>
          <a:cs typeface="+mn-cs"/>
        </a:defRPr>
      </a:lvl5pPr>
      <a:lvl6pPr marL="953262" algn="l" defTabSz="381305" rtl="0" eaLnBrk="1" latinLnBrk="0" hangingPunct="1">
        <a:defRPr sz="751" kern="1200">
          <a:solidFill>
            <a:schemeClr val="tx1"/>
          </a:solidFill>
          <a:latin typeface="+mn-lt"/>
          <a:ea typeface="+mn-ea"/>
          <a:cs typeface="+mn-cs"/>
        </a:defRPr>
      </a:lvl6pPr>
      <a:lvl7pPr marL="1143914" algn="l" defTabSz="381305" rtl="0" eaLnBrk="1" latinLnBrk="0" hangingPunct="1">
        <a:defRPr sz="751" kern="1200">
          <a:solidFill>
            <a:schemeClr val="tx1"/>
          </a:solidFill>
          <a:latin typeface="+mn-lt"/>
          <a:ea typeface="+mn-ea"/>
          <a:cs typeface="+mn-cs"/>
        </a:defRPr>
      </a:lvl7pPr>
      <a:lvl8pPr marL="1334567" algn="l" defTabSz="381305" rtl="0" eaLnBrk="1" latinLnBrk="0" hangingPunct="1">
        <a:defRPr sz="751" kern="1200">
          <a:solidFill>
            <a:schemeClr val="tx1"/>
          </a:solidFill>
          <a:latin typeface="+mn-lt"/>
          <a:ea typeface="+mn-ea"/>
          <a:cs typeface="+mn-cs"/>
        </a:defRPr>
      </a:lvl8pPr>
      <a:lvl9pPr marL="1525219" algn="l" defTabSz="381305" rtl="0" eaLnBrk="1" latinLnBrk="0" hangingPunct="1">
        <a:defRPr sz="7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7CF28BD-1EDE-9A49-5531-4AF03AB935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-225422"/>
            <a:ext cx="3813175" cy="5084234"/>
          </a:xfrm>
          <a:prstGeom prst="rect">
            <a:avLst/>
          </a:prstGeom>
        </p:spPr>
      </p:pic>
      <p:pic>
        <p:nvPicPr>
          <p:cNvPr id="4" name="Picture 3" descr="A black and white logo&#10;&#10;Description automatically generated">
            <a:extLst>
              <a:ext uri="{FF2B5EF4-FFF2-40B4-BE49-F238E27FC236}">
                <a16:creationId xmlns:a16="http://schemas.microsoft.com/office/drawing/2014/main" id="{31004ED1-8744-C2F8-26B8-6A98D141D2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5903089"/>
            <a:ext cx="3705796" cy="1966132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98DD4091-03A9-37EE-F46C-FC716D0791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5017" y="66334"/>
            <a:ext cx="3303138" cy="2037112"/>
          </a:xfrm>
        </p:spPr>
        <p:txBody>
          <a:bodyPr>
            <a:noAutofit/>
          </a:bodyPr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kern="100" dirty="0">
                <a:solidFill>
                  <a:schemeClr val="bg1"/>
                </a:solidFill>
                <a:effectLst/>
                <a:latin typeface="Urbane Demi Bold" pitchFamily="2" charset="77"/>
                <a:ea typeface="Calibri" panose="020F0502020204030204" pitchFamily="34" charset="0"/>
                <a:cs typeface="Arial" panose="020B0604020202020204" pitchFamily="34" charset="0"/>
              </a:rPr>
              <a:t>Let's meet at the largest medical laboratory gathering in the Middle East region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22102D5C-4700-2ADF-D460-105817758387}"/>
              </a:ext>
            </a:extLst>
          </p:cNvPr>
          <p:cNvSpPr txBox="1">
            <a:spLocks/>
          </p:cNvSpPr>
          <p:nvPr/>
        </p:nvSpPr>
        <p:spPr>
          <a:xfrm>
            <a:off x="220679" y="2083411"/>
            <a:ext cx="3303138" cy="19312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1524305" rtl="0" eaLnBrk="1" latinLnBrk="0" hangingPunct="1">
              <a:lnSpc>
                <a:spcPct val="90000"/>
              </a:lnSpc>
              <a:spcBef>
                <a:spcPts val="1667"/>
              </a:spcBef>
              <a:buFont typeface="Arial" panose="020B0604020202020204" pitchFamily="34" charset="0"/>
              <a:buNone/>
              <a:defRPr sz="40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2152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33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4305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30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86457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048610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810762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572914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335067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097219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solidFill>
                  <a:srgbClr val="00B0F0"/>
                </a:solidFill>
                <a:effectLst/>
                <a:latin typeface="Urbane Medium" pitchFamily="2" charset="77"/>
                <a:ea typeface="Calibri" panose="020F0502020204030204" pitchFamily="34" charset="0"/>
                <a:cs typeface="Arial" panose="020B0604020202020204" pitchFamily="34" charset="0"/>
              </a:rPr>
              <a:t>Meeting the needs of our customers is our priority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A6FC651-61E5-76C8-7559-158A615ECF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442" y="2945469"/>
            <a:ext cx="1710661" cy="521543"/>
          </a:xfrm>
          <a:prstGeom prst="rect">
            <a:avLst/>
          </a:prstGeom>
        </p:spPr>
      </p:pic>
      <p:sp>
        <p:nvSpPr>
          <p:cNvPr id="14" name="object 2">
            <a:extLst>
              <a:ext uri="{FF2B5EF4-FFF2-40B4-BE49-F238E27FC236}">
                <a16:creationId xmlns:a16="http://schemas.microsoft.com/office/drawing/2014/main" id="{163E6B03-F62B-0836-6F77-8024431F1F2F}"/>
              </a:ext>
            </a:extLst>
          </p:cNvPr>
          <p:cNvSpPr txBox="1"/>
          <p:nvPr/>
        </p:nvSpPr>
        <p:spPr>
          <a:xfrm>
            <a:off x="-922675" y="2478447"/>
            <a:ext cx="3973443" cy="925610"/>
          </a:xfrm>
          <a:prstGeom prst="rect">
            <a:avLst/>
          </a:prstGeom>
        </p:spPr>
        <p:txBody>
          <a:bodyPr vert="horz" wrap="square" lIns="0" tIns="279372" rIns="0" bIns="0" rtlCol="0">
            <a:spAutoFit/>
          </a:bodyPr>
          <a:lstStyle/>
          <a:p>
            <a:pPr marL="1200020" marR="50795" indent="-1079392" algn="ctr">
              <a:lnSpc>
                <a:spcPts val="5999"/>
              </a:lnSpc>
              <a:spcBef>
                <a:spcPts val="2200"/>
              </a:spcBef>
            </a:pPr>
            <a:r>
              <a:rPr lang="en-US" sz="2400" b="1" dirty="0">
                <a:solidFill>
                  <a:schemeClr val="bg1"/>
                </a:solidFill>
                <a:effectLst/>
                <a:latin typeface="Urbane Demi Bold" pitchFamily="2" charset="77"/>
                <a:ea typeface="Calibri" panose="020F0502020204030204" pitchFamily="34" charset="0"/>
                <a:cs typeface="Arial" panose="020B0604020202020204" pitchFamily="34" charset="0"/>
              </a:rPr>
              <a:t>Visit us </a:t>
            </a:r>
            <a:endParaRPr lang="en-US" sz="2400" b="1" dirty="0">
              <a:solidFill>
                <a:schemeClr val="bg1"/>
              </a:solidFill>
              <a:latin typeface="Urbane Demi Bold" pitchFamily="2" charset="77"/>
              <a:cs typeface="FSAlbert"/>
            </a:endParaRPr>
          </a:p>
        </p:txBody>
      </p:sp>
      <p:sp>
        <p:nvSpPr>
          <p:cNvPr id="15" name="object 2">
            <a:extLst>
              <a:ext uri="{FF2B5EF4-FFF2-40B4-BE49-F238E27FC236}">
                <a16:creationId xmlns:a16="http://schemas.microsoft.com/office/drawing/2014/main" id="{891D0114-0C92-EA04-514B-CFAB934A443C}"/>
              </a:ext>
            </a:extLst>
          </p:cNvPr>
          <p:cNvSpPr txBox="1"/>
          <p:nvPr/>
        </p:nvSpPr>
        <p:spPr>
          <a:xfrm>
            <a:off x="-1516803" y="3340862"/>
            <a:ext cx="5109299" cy="935100"/>
          </a:xfrm>
          <a:prstGeom prst="rect">
            <a:avLst/>
          </a:prstGeom>
        </p:spPr>
        <p:txBody>
          <a:bodyPr vert="horz" wrap="square" lIns="0" tIns="279372" rIns="0" bIns="0" rtlCol="0">
            <a:spAutoFit/>
          </a:bodyPr>
          <a:lstStyle/>
          <a:p>
            <a:pPr marL="1200020" marR="50795" indent="-1079392" algn="ctr">
              <a:lnSpc>
                <a:spcPts val="5999"/>
              </a:lnSpc>
              <a:spcBef>
                <a:spcPts val="2200"/>
              </a:spcBef>
            </a:pPr>
            <a:r>
              <a:rPr lang="en-US" sz="2400" b="1" dirty="0">
                <a:solidFill>
                  <a:schemeClr val="bg1"/>
                </a:solidFill>
                <a:effectLst/>
                <a:latin typeface="Urbane Demi Bold" pitchFamily="2" charset="77"/>
                <a:ea typeface="Calibri" panose="020F0502020204030204" pitchFamily="34" charset="0"/>
                <a:cs typeface="Arial" panose="020B0604020202020204" pitchFamily="34" charset="0"/>
              </a:rPr>
              <a:t>(Booth #)</a:t>
            </a:r>
            <a:endParaRPr lang="en-US" sz="2400" b="1" dirty="0">
              <a:solidFill>
                <a:schemeClr val="bg1"/>
              </a:solidFill>
              <a:latin typeface="Urbane Demi Bold" pitchFamily="2" charset="77"/>
              <a:cs typeface="FSAlbert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F5C10F21-E0CF-353C-22F0-74868304CE5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5017" y="5297927"/>
            <a:ext cx="2963284" cy="359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202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D178A327AB5F46898526486BA7E8BF" ma:contentTypeVersion="18" ma:contentTypeDescription="Create a new document." ma:contentTypeScope="" ma:versionID="b7b99f9b08ecd5840f5672c2a389be34">
  <xsd:schema xmlns:xsd="http://www.w3.org/2001/XMLSchema" xmlns:xs="http://www.w3.org/2001/XMLSchema" xmlns:p="http://schemas.microsoft.com/office/2006/metadata/properties" xmlns:ns2="e4e87cf6-8896-463c-8c8c-3b83533b0347" xmlns:ns3="5f11e85f-c223-4a1f-9f13-938cf079eafb" targetNamespace="http://schemas.microsoft.com/office/2006/metadata/properties" ma:root="true" ma:fieldsID="6a82c799533a910d2aab4ce404b138c7" ns2:_="" ns3:_="">
    <xsd:import namespace="e4e87cf6-8896-463c-8c8c-3b83533b0347"/>
    <xsd:import namespace="5f11e85f-c223-4a1f-9f13-938cf079eaf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e87cf6-8896-463c-8c8c-3b83533b03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11e85f-c223-4a1f-9f13-938cf079eafb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b5cad4e-d54c-4e03-93c2-0f50711040c7}" ma:internalName="TaxCatchAll" ma:showField="CatchAllData" ma:web="5f11e85f-c223-4a1f-9f13-938cf079eaf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f11e85f-c223-4a1f-9f13-938cf079eafb" xsi:nil="true"/>
    <lcf76f155ced4ddcb4097134ff3c332f xmlns="e4e87cf6-8896-463c-8c8c-3b83533b034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E463A7C-A211-4A00-8DB1-3AABDAA0AA7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05506D0-7C77-4794-A710-A617AD5448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4e87cf6-8896-463c-8c8c-3b83533b0347"/>
    <ds:schemaRef ds:uri="5f11e85f-c223-4a1f-9f13-938cf079ea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59A1547-CF95-4267-BDD5-CE1C28806C8C}">
  <ds:schemaRefs>
    <ds:schemaRef ds:uri="e4e87cf6-8896-463c-8c8c-3b83533b0347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elements/1.1/"/>
    <ds:schemaRef ds:uri="5f11e85f-c223-4a1f-9f13-938cf079eafb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27</Words>
  <Application>Microsoft Macintosh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Urbane Demi Bold</vt:lpstr>
      <vt:lpstr>Urbane Medium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Hanif, Amna</dc:creator>
  <cp:lastModifiedBy>Hanif, Amna</cp:lastModifiedBy>
  <cp:revision>1</cp:revision>
  <dcterms:created xsi:type="dcterms:W3CDTF">2022-12-06T12:02:23Z</dcterms:created>
  <dcterms:modified xsi:type="dcterms:W3CDTF">2023-11-22T08:13:09Z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bab825-a111-45e4-86a1-18cee0005896_Enabled">
    <vt:lpwstr>true</vt:lpwstr>
  </property>
  <property fmtid="{D5CDD505-2E9C-101B-9397-08002B2CF9AE}" pid="3" name="MSIP_Label_2bbab825-a111-45e4-86a1-18cee0005896_SetDate">
    <vt:lpwstr>2022-12-06T12:02:32Z</vt:lpwstr>
  </property>
  <property fmtid="{D5CDD505-2E9C-101B-9397-08002B2CF9AE}" pid="4" name="MSIP_Label_2bbab825-a111-45e4-86a1-18cee0005896_Method">
    <vt:lpwstr>Standard</vt:lpwstr>
  </property>
  <property fmtid="{D5CDD505-2E9C-101B-9397-08002B2CF9AE}" pid="5" name="MSIP_Label_2bbab825-a111-45e4-86a1-18cee0005896_Name">
    <vt:lpwstr>2bbab825-a111-45e4-86a1-18cee0005896</vt:lpwstr>
  </property>
  <property fmtid="{D5CDD505-2E9C-101B-9397-08002B2CF9AE}" pid="6" name="MSIP_Label_2bbab825-a111-45e4-86a1-18cee0005896_SiteId">
    <vt:lpwstr>2567d566-604c-408a-8a60-55d0dc9d9d6b</vt:lpwstr>
  </property>
  <property fmtid="{D5CDD505-2E9C-101B-9397-08002B2CF9AE}" pid="7" name="MSIP_Label_2bbab825-a111-45e4-86a1-18cee0005896_ActionId">
    <vt:lpwstr>240dc143-f770-4314-8a33-8e081f54d172</vt:lpwstr>
  </property>
  <property fmtid="{D5CDD505-2E9C-101B-9397-08002B2CF9AE}" pid="8" name="MSIP_Label_2bbab825-a111-45e4-86a1-18cee0005896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Information Classification: General</vt:lpwstr>
  </property>
  <property fmtid="{D5CDD505-2E9C-101B-9397-08002B2CF9AE}" pid="11" name="ContentTypeId">
    <vt:lpwstr>0x010100EBD178A327AB5F46898526486BA7E8BF</vt:lpwstr>
  </property>
  <property fmtid="{D5CDD505-2E9C-101B-9397-08002B2CF9AE}" pid="12" name="MediaServiceImageTags">
    <vt:lpwstr/>
  </property>
</Properties>
</file>