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3813175" cy="3173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3DBEC1-E2C4-EC4F-A77F-D43C97CFC666}" v="7" dt="2023-11-22T08:18:20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>
        <p:scale>
          <a:sx n="126" d="100"/>
          <a:sy n="126" d="100"/>
        </p:scale>
        <p:origin x="3888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313DBEC1-E2C4-EC4F-A77F-D43C97CFC666}"/>
    <pc:docChg chg="undo custSel modSld">
      <pc:chgData name="Hanif, Amna" userId="d04d9494-93ef-464c-92a6-f88c47dacbc9" providerId="ADAL" clId="{313DBEC1-E2C4-EC4F-A77F-D43C97CFC666}" dt="2023-11-22T08:19:07.523" v="105" actId="1076"/>
      <pc:docMkLst>
        <pc:docMk/>
      </pc:docMkLst>
      <pc:sldChg chg="addSp delSp modSp mod">
        <pc:chgData name="Hanif, Amna" userId="d04d9494-93ef-464c-92a6-f88c47dacbc9" providerId="ADAL" clId="{313DBEC1-E2C4-EC4F-A77F-D43C97CFC666}" dt="2023-11-22T08:19:07.523" v="105" actId="1076"/>
        <pc:sldMkLst>
          <pc:docMk/>
          <pc:sldMk cId="3257242087" sldId="256"/>
        </pc:sldMkLst>
        <pc:spChg chg="add del mod">
          <ac:chgData name="Hanif, Amna" userId="d04d9494-93ef-464c-92a6-f88c47dacbc9" providerId="ADAL" clId="{313DBEC1-E2C4-EC4F-A77F-D43C97CFC666}" dt="2023-11-22T08:14:13.378" v="2" actId="478"/>
          <ac:spMkLst>
            <pc:docMk/>
            <pc:sldMk cId="3257242087" sldId="256"/>
            <ac:spMk id="3" creationId="{4C3B5E0B-131B-8ECE-55FF-09DE45E31390}"/>
          </ac:spMkLst>
        </pc:spChg>
        <pc:spChg chg="add mod">
          <ac:chgData name="Hanif, Amna" userId="d04d9494-93ef-464c-92a6-f88c47dacbc9" providerId="ADAL" clId="{313DBEC1-E2C4-EC4F-A77F-D43C97CFC666}" dt="2023-11-22T08:15:53.727" v="30" actId="14100"/>
          <ac:spMkLst>
            <pc:docMk/>
            <pc:sldMk cId="3257242087" sldId="256"/>
            <ac:spMk id="4" creationId="{B62514DA-8D83-2D34-071C-9AE1CF593F04}"/>
          </ac:spMkLst>
        </pc:spChg>
        <pc:spChg chg="add mod">
          <ac:chgData name="Hanif, Amna" userId="d04d9494-93ef-464c-92a6-f88c47dacbc9" providerId="ADAL" clId="{313DBEC1-E2C4-EC4F-A77F-D43C97CFC666}" dt="2023-11-22T08:15:59.971" v="32" actId="14100"/>
          <ac:spMkLst>
            <pc:docMk/>
            <pc:sldMk cId="3257242087" sldId="256"/>
            <ac:spMk id="5" creationId="{B29E04F1-A81B-B3EB-9A61-7E34C5481379}"/>
          </ac:spMkLst>
        </pc:spChg>
        <pc:spChg chg="del">
          <ac:chgData name="Hanif, Amna" userId="d04d9494-93ef-464c-92a6-f88c47dacbc9" providerId="ADAL" clId="{313DBEC1-E2C4-EC4F-A77F-D43C97CFC666}" dt="2023-11-22T08:14:09.856" v="0" actId="478"/>
          <ac:spMkLst>
            <pc:docMk/>
            <pc:sldMk cId="3257242087" sldId="256"/>
            <ac:spMk id="8" creationId="{FCE994C6-FAA4-0C9B-71BD-ED3EA3972BCF}"/>
          </ac:spMkLst>
        </pc:spChg>
        <pc:spChg chg="del">
          <ac:chgData name="Hanif, Amna" userId="d04d9494-93ef-464c-92a6-f88c47dacbc9" providerId="ADAL" clId="{313DBEC1-E2C4-EC4F-A77F-D43C97CFC666}" dt="2023-11-22T08:14:12.346" v="1" actId="478"/>
          <ac:spMkLst>
            <pc:docMk/>
            <pc:sldMk cId="3257242087" sldId="256"/>
            <ac:spMk id="11" creationId="{9857D5BF-47CA-F22A-9324-53083841E0BC}"/>
          </ac:spMkLst>
        </pc:spChg>
        <pc:spChg chg="add mod">
          <ac:chgData name="Hanif, Amna" userId="d04d9494-93ef-464c-92a6-f88c47dacbc9" providerId="ADAL" clId="{313DBEC1-E2C4-EC4F-A77F-D43C97CFC666}" dt="2023-11-22T08:18:46.764" v="102" actId="1035"/>
          <ac:spMkLst>
            <pc:docMk/>
            <pc:sldMk cId="3257242087" sldId="256"/>
            <ac:spMk id="12" creationId="{607EBCC6-5220-57DC-B358-94727BEB4A9F}"/>
          </ac:spMkLst>
        </pc:spChg>
        <pc:spChg chg="add mod">
          <ac:chgData name="Hanif, Amna" userId="d04d9494-93ef-464c-92a6-f88c47dacbc9" providerId="ADAL" clId="{313DBEC1-E2C4-EC4F-A77F-D43C97CFC666}" dt="2023-11-22T08:19:07.523" v="105" actId="1076"/>
          <ac:spMkLst>
            <pc:docMk/>
            <pc:sldMk cId="3257242087" sldId="256"/>
            <ac:spMk id="14" creationId="{93C10BA4-B317-D7FB-A79B-4A53F4A96B0E}"/>
          </ac:spMkLst>
        </pc:spChg>
        <pc:picChg chg="add mod">
          <ac:chgData name="Hanif, Amna" userId="d04d9494-93ef-464c-92a6-f88c47dacbc9" providerId="ADAL" clId="{313DBEC1-E2C4-EC4F-A77F-D43C97CFC666}" dt="2023-11-22T08:17:14.987" v="75" actId="1076"/>
          <ac:picMkLst>
            <pc:docMk/>
            <pc:sldMk cId="3257242087" sldId="256"/>
            <ac:picMk id="6" creationId="{D37F543D-FD5C-24D3-3B83-6A7A4990CCAC}"/>
          </ac:picMkLst>
        </pc:picChg>
        <pc:picChg chg="mod">
          <ac:chgData name="Hanif, Amna" userId="d04d9494-93ef-464c-92a6-f88c47dacbc9" providerId="ADAL" clId="{313DBEC1-E2C4-EC4F-A77F-D43C97CFC666}" dt="2023-11-22T08:19:03.017" v="104" actId="1076"/>
          <ac:picMkLst>
            <pc:docMk/>
            <pc:sldMk cId="3257242087" sldId="256"/>
            <ac:picMk id="7" creationId="{24C678E4-530E-AF66-923D-0D282D76C03F}"/>
          </ac:picMkLst>
        </pc:picChg>
        <pc:picChg chg="del">
          <ac:chgData name="Hanif, Amna" userId="d04d9494-93ef-464c-92a6-f88c47dacbc9" providerId="ADAL" clId="{313DBEC1-E2C4-EC4F-A77F-D43C97CFC666}" dt="2023-11-22T08:14:15.766" v="4" actId="478"/>
          <ac:picMkLst>
            <pc:docMk/>
            <pc:sldMk cId="3257242087" sldId="256"/>
            <ac:picMk id="9" creationId="{4AF3F403-1C97-B171-684D-CEC79A1E081B}"/>
          </ac:picMkLst>
        </pc:picChg>
        <pc:picChg chg="del">
          <ac:chgData name="Hanif, Amna" userId="d04d9494-93ef-464c-92a6-f88c47dacbc9" providerId="ADAL" clId="{313DBEC1-E2C4-EC4F-A77F-D43C97CFC666}" dt="2023-11-22T08:14:16.680" v="5" actId="478"/>
          <ac:picMkLst>
            <pc:docMk/>
            <pc:sldMk cId="3257242087" sldId="256"/>
            <ac:picMk id="10" creationId="{29683330-7269-ABA9-6237-D1F60F9E5AA4}"/>
          </ac:picMkLst>
        </pc:picChg>
        <pc:picChg chg="del">
          <ac:chgData name="Hanif, Amna" userId="d04d9494-93ef-464c-92a6-f88c47dacbc9" providerId="ADAL" clId="{313DBEC1-E2C4-EC4F-A77F-D43C97CFC666}" dt="2023-11-22T08:14:13.889" v="3" actId="478"/>
          <ac:picMkLst>
            <pc:docMk/>
            <pc:sldMk cId="3257242087" sldId="256"/>
            <ac:picMk id="13" creationId="{7C4AE895-8AD7-623C-4C5E-643A9CE005E3}"/>
          </ac:picMkLst>
        </pc:picChg>
        <pc:picChg chg="add mod">
          <ac:chgData name="Hanif, Amna" userId="d04d9494-93ef-464c-92a6-f88c47dacbc9" providerId="ADAL" clId="{313DBEC1-E2C4-EC4F-A77F-D43C97CFC666}" dt="2023-11-22T08:18:38.412" v="99" actId="14100"/>
          <ac:picMkLst>
            <pc:docMk/>
            <pc:sldMk cId="3257242087" sldId="256"/>
            <ac:picMk id="15" creationId="{D41FD865-5DEF-6565-95F6-6D853668AA60}"/>
          </ac:picMkLst>
        </pc:picChg>
        <pc:picChg chg="add mod">
          <ac:chgData name="Hanif, Amna" userId="d04d9494-93ef-464c-92a6-f88c47dacbc9" providerId="ADAL" clId="{313DBEC1-E2C4-EC4F-A77F-D43C97CFC666}" dt="2023-11-22T08:18:40.884" v="100" actId="14100"/>
          <ac:picMkLst>
            <pc:docMk/>
            <pc:sldMk cId="3257242087" sldId="256"/>
            <ac:picMk id="16" creationId="{CA2E37D2-1CE9-FE61-A108-3EC995A36FF1}"/>
          </ac:picMkLst>
        </pc:picChg>
      </pc:sldChg>
    </pc:docChg>
  </pc:docChgLst>
  <pc:docChgLst>
    <pc:chgData name="Hanif, Amna" userId="d04d9494-93ef-464c-92a6-f88c47dacbc9" providerId="ADAL" clId="{D62DE41C-4F74-F047-9449-6AFC144847C2}"/>
    <pc:docChg chg="custSel modSld">
      <pc:chgData name="Hanif, Amna" userId="d04d9494-93ef-464c-92a6-f88c47dacbc9" providerId="ADAL" clId="{D62DE41C-4F74-F047-9449-6AFC144847C2}" dt="2022-12-06T13:03:34.665" v="4" actId="478"/>
      <pc:docMkLst>
        <pc:docMk/>
      </pc:docMkLst>
      <pc:sldChg chg="delSp modSp mod">
        <pc:chgData name="Hanif, Amna" userId="d04d9494-93ef-464c-92a6-f88c47dacbc9" providerId="ADAL" clId="{D62DE41C-4F74-F047-9449-6AFC144847C2}" dt="2022-12-06T13:03:34.665" v="4" actId="478"/>
        <pc:sldMkLst>
          <pc:docMk/>
          <pc:sldMk cId="3257242087" sldId="256"/>
        </pc:sldMkLst>
        <pc:spChg chg="mod">
          <ac:chgData name="Hanif, Amna" userId="d04d9494-93ef-464c-92a6-f88c47dacbc9" providerId="ADAL" clId="{D62DE41C-4F74-F047-9449-6AFC144847C2}" dt="2022-12-06T13:03:31.872" v="3" actId="1035"/>
          <ac:spMkLst>
            <pc:docMk/>
            <pc:sldMk cId="3257242087" sldId="256"/>
            <ac:spMk id="8" creationId="{FCE994C6-FAA4-0C9B-71BD-ED3EA3972BCF}"/>
          </ac:spMkLst>
        </pc:spChg>
        <pc:picChg chg="del">
          <ac:chgData name="Hanif, Amna" userId="d04d9494-93ef-464c-92a6-f88c47dacbc9" providerId="ADAL" clId="{D62DE41C-4F74-F047-9449-6AFC144847C2}" dt="2022-12-06T13:03:34.665" v="4" actId="478"/>
          <ac:picMkLst>
            <pc:docMk/>
            <pc:sldMk cId="3257242087" sldId="256"/>
            <ac:picMk id="6" creationId="{485CCC43-0D86-1803-EAEA-D15B30685C3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988" y="519353"/>
            <a:ext cx="3241199" cy="1104818"/>
          </a:xfrm>
        </p:spPr>
        <p:txBody>
          <a:bodyPr anchor="b"/>
          <a:lstStyle>
            <a:lvl1pPr algn="ctr">
              <a:defRPr sz="25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47" y="1666777"/>
            <a:ext cx="2859881" cy="766173"/>
          </a:xfrm>
        </p:spPr>
        <p:txBody>
          <a:bodyPr/>
          <a:lstStyle>
            <a:lvl1pPr marL="0" indent="0" algn="ctr">
              <a:buNone/>
              <a:defRPr sz="1001"/>
            </a:lvl1pPr>
            <a:lvl2pPr marL="190652" indent="0" algn="ctr">
              <a:buNone/>
              <a:defRPr sz="834"/>
            </a:lvl2pPr>
            <a:lvl3pPr marL="381305" indent="0" algn="ctr">
              <a:buNone/>
              <a:defRPr sz="751"/>
            </a:lvl3pPr>
            <a:lvl4pPr marL="571957" indent="0" algn="ctr">
              <a:buNone/>
              <a:defRPr sz="667"/>
            </a:lvl4pPr>
            <a:lvl5pPr marL="762610" indent="0" algn="ctr">
              <a:buNone/>
              <a:defRPr sz="667"/>
            </a:lvl5pPr>
            <a:lvl6pPr marL="953262" indent="0" algn="ctr">
              <a:buNone/>
              <a:defRPr sz="667"/>
            </a:lvl6pPr>
            <a:lvl7pPr marL="1143914" indent="0" algn="ctr">
              <a:buNone/>
              <a:defRPr sz="667"/>
            </a:lvl7pPr>
            <a:lvl8pPr marL="1334567" indent="0" algn="ctr">
              <a:buNone/>
              <a:defRPr sz="667"/>
            </a:lvl8pPr>
            <a:lvl9pPr marL="1525219" indent="0" algn="ctr">
              <a:buNone/>
              <a:defRPr sz="6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7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0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28803" y="168955"/>
            <a:ext cx="822216" cy="2689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2156" y="168955"/>
            <a:ext cx="2418983" cy="2689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71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1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70" y="791151"/>
            <a:ext cx="3288863" cy="1320051"/>
          </a:xfrm>
        </p:spPr>
        <p:txBody>
          <a:bodyPr anchor="b"/>
          <a:lstStyle>
            <a:lvl1pPr>
              <a:defRPr sz="25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170" y="2123690"/>
            <a:ext cx="3288863" cy="694184"/>
          </a:xfrm>
        </p:spPr>
        <p:txBody>
          <a:bodyPr/>
          <a:lstStyle>
            <a:lvl1pPr marL="0" indent="0">
              <a:buNone/>
              <a:defRPr sz="1001">
                <a:solidFill>
                  <a:schemeClr val="tx1"/>
                </a:solidFill>
              </a:defRPr>
            </a:lvl1pPr>
            <a:lvl2pPr marL="190652" indent="0">
              <a:buNone/>
              <a:defRPr sz="834">
                <a:solidFill>
                  <a:schemeClr val="tx1">
                    <a:tint val="75000"/>
                  </a:schemeClr>
                </a:solidFill>
              </a:defRPr>
            </a:lvl2pPr>
            <a:lvl3pPr marL="381305" indent="0">
              <a:buNone/>
              <a:defRPr sz="751">
                <a:solidFill>
                  <a:schemeClr val="tx1">
                    <a:tint val="75000"/>
                  </a:schemeClr>
                </a:solidFill>
              </a:defRPr>
            </a:lvl3pPr>
            <a:lvl4pPr marL="571957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4pPr>
            <a:lvl5pPr marL="762610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5pPr>
            <a:lvl6pPr marL="953262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6pPr>
            <a:lvl7pPr marL="1143914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7pPr>
            <a:lvl8pPr marL="1334567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8pPr>
            <a:lvl9pPr marL="1525219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5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2156" y="844774"/>
            <a:ext cx="1620599" cy="2013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0420" y="844774"/>
            <a:ext cx="1620599" cy="2013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6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53" y="168955"/>
            <a:ext cx="3288863" cy="6133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653" y="777927"/>
            <a:ext cx="1613152" cy="381250"/>
          </a:xfrm>
        </p:spPr>
        <p:txBody>
          <a:bodyPr anchor="b"/>
          <a:lstStyle>
            <a:lvl1pPr marL="0" indent="0">
              <a:buNone/>
              <a:defRPr sz="1001" b="1"/>
            </a:lvl1pPr>
            <a:lvl2pPr marL="190652" indent="0">
              <a:buNone/>
              <a:defRPr sz="834" b="1"/>
            </a:lvl2pPr>
            <a:lvl3pPr marL="381305" indent="0">
              <a:buNone/>
              <a:defRPr sz="751" b="1"/>
            </a:lvl3pPr>
            <a:lvl4pPr marL="571957" indent="0">
              <a:buNone/>
              <a:defRPr sz="667" b="1"/>
            </a:lvl4pPr>
            <a:lvl5pPr marL="762610" indent="0">
              <a:buNone/>
              <a:defRPr sz="667" b="1"/>
            </a:lvl5pPr>
            <a:lvl6pPr marL="953262" indent="0">
              <a:buNone/>
              <a:defRPr sz="667" b="1"/>
            </a:lvl6pPr>
            <a:lvl7pPr marL="1143914" indent="0">
              <a:buNone/>
              <a:defRPr sz="667" b="1"/>
            </a:lvl7pPr>
            <a:lvl8pPr marL="1334567" indent="0">
              <a:buNone/>
              <a:defRPr sz="667" b="1"/>
            </a:lvl8pPr>
            <a:lvl9pPr marL="1525219" indent="0">
              <a:buNone/>
              <a:defRPr sz="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653" y="1159177"/>
            <a:ext cx="1613152" cy="170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30420" y="777927"/>
            <a:ext cx="1621096" cy="381250"/>
          </a:xfrm>
        </p:spPr>
        <p:txBody>
          <a:bodyPr anchor="b"/>
          <a:lstStyle>
            <a:lvl1pPr marL="0" indent="0">
              <a:buNone/>
              <a:defRPr sz="1001" b="1"/>
            </a:lvl1pPr>
            <a:lvl2pPr marL="190652" indent="0">
              <a:buNone/>
              <a:defRPr sz="834" b="1"/>
            </a:lvl2pPr>
            <a:lvl3pPr marL="381305" indent="0">
              <a:buNone/>
              <a:defRPr sz="751" b="1"/>
            </a:lvl3pPr>
            <a:lvl4pPr marL="571957" indent="0">
              <a:buNone/>
              <a:defRPr sz="667" b="1"/>
            </a:lvl4pPr>
            <a:lvl5pPr marL="762610" indent="0">
              <a:buNone/>
              <a:defRPr sz="667" b="1"/>
            </a:lvl5pPr>
            <a:lvl6pPr marL="953262" indent="0">
              <a:buNone/>
              <a:defRPr sz="667" b="1"/>
            </a:lvl6pPr>
            <a:lvl7pPr marL="1143914" indent="0">
              <a:buNone/>
              <a:defRPr sz="667" b="1"/>
            </a:lvl7pPr>
            <a:lvl8pPr marL="1334567" indent="0">
              <a:buNone/>
              <a:defRPr sz="667" b="1"/>
            </a:lvl8pPr>
            <a:lvl9pPr marL="1525219" indent="0">
              <a:buNone/>
              <a:defRPr sz="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30420" y="1159177"/>
            <a:ext cx="1621096" cy="170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9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3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1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53" y="211561"/>
            <a:ext cx="1229848" cy="740463"/>
          </a:xfrm>
        </p:spPr>
        <p:txBody>
          <a:bodyPr anchor="b"/>
          <a:lstStyle>
            <a:lvl1pPr>
              <a:defRPr sz="1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096" y="456913"/>
            <a:ext cx="1930420" cy="2255180"/>
          </a:xfrm>
        </p:spPr>
        <p:txBody>
          <a:bodyPr/>
          <a:lstStyle>
            <a:lvl1pPr>
              <a:defRPr sz="1334"/>
            </a:lvl1pPr>
            <a:lvl2pPr>
              <a:defRPr sz="1168"/>
            </a:lvl2pPr>
            <a:lvl3pPr>
              <a:defRPr sz="1001"/>
            </a:lvl3pPr>
            <a:lvl4pPr>
              <a:defRPr sz="834"/>
            </a:lvl4pPr>
            <a:lvl5pPr>
              <a:defRPr sz="834"/>
            </a:lvl5pPr>
            <a:lvl6pPr>
              <a:defRPr sz="834"/>
            </a:lvl6pPr>
            <a:lvl7pPr>
              <a:defRPr sz="834"/>
            </a:lvl7pPr>
            <a:lvl8pPr>
              <a:defRPr sz="834"/>
            </a:lvl8pPr>
            <a:lvl9pPr>
              <a:defRPr sz="8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653" y="952024"/>
            <a:ext cx="1229848" cy="1763742"/>
          </a:xfrm>
        </p:spPr>
        <p:txBody>
          <a:bodyPr/>
          <a:lstStyle>
            <a:lvl1pPr marL="0" indent="0">
              <a:buNone/>
              <a:defRPr sz="667"/>
            </a:lvl1pPr>
            <a:lvl2pPr marL="190652" indent="0">
              <a:buNone/>
              <a:defRPr sz="584"/>
            </a:lvl2pPr>
            <a:lvl3pPr marL="381305" indent="0">
              <a:buNone/>
              <a:defRPr sz="500"/>
            </a:lvl3pPr>
            <a:lvl4pPr marL="571957" indent="0">
              <a:buNone/>
              <a:defRPr sz="417"/>
            </a:lvl4pPr>
            <a:lvl5pPr marL="762610" indent="0">
              <a:buNone/>
              <a:defRPr sz="417"/>
            </a:lvl5pPr>
            <a:lvl6pPr marL="953262" indent="0">
              <a:buNone/>
              <a:defRPr sz="417"/>
            </a:lvl6pPr>
            <a:lvl7pPr marL="1143914" indent="0">
              <a:buNone/>
              <a:defRPr sz="417"/>
            </a:lvl7pPr>
            <a:lvl8pPr marL="1334567" indent="0">
              <a:buNone/>
              <a:defRPr sz="417"/>
            </a:lvl8pPr>
            <a:lvl9pPr marL="1525219" indent="0">
              <a:buNone/>
              <a:defRPr sz="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7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53" y="211561"/>
            <a:ext cx="1229848" cy="740463"/>
          </a:xfrm>
        </p:spPr>
        <p:txBody>
          <a:bodyPr anchor="b"/>
          <a:lstStyle>
            <a:lvl1pPr>
              <a:defRPr sz="1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21096" y="456913"/>
            <a:ext cx="1930420" cy="2255180"/>
          </a:xfrm>
        </p:spPr>
        <p:txBody>
          <a:bodyPr anchor="t"/>
          <a:lstStyle>
            <a:lvl1pPr marL="0" indent="0">
              <a:buNone/>
              <a:defRPr sz="1334"/>
            </a:lvl1pPr>
            <a:lvl2pPr marL="190652" indent="0">
              <a:buNone/>
              <a:defRPr sz="1168"/>
            </a:lvl2pPr>
            <a:lvl3pPr marL="381305" indent="0">
              <a:buNone/>
              <a:defRPr sz="1001"/>
            </a:lvl3pPr>
            <a:lvl4pPr marL="571957" indent="0">
              <a:buNone/>
              <a:defRPr sz="834"/>
            </a:lvl4pPr>
            <a:lvl5pPr marL="762610" indent="0">
              <a:buNone/>
              <a:defRPr sz="834"/>
            </a:lvl5pPr>
            <a:lvl6pPr marL="953262" indent="0">
              <a:buNone/>
              <a:defRPr sz="834"/>
            </a:lvl6pPr>
            <a:lvl7pPr marL="1143914" indent="0">
              <a:buNone/>
              <a:defRPr sz="834"/>
            </a:lvl7pPr>
            <a:lvl8pPr marL="1334567" indent="0">
              <a:buNone/>
              <a:defRPr sz="834"/>
            </a:lvl8pPr>
            <a:lvl9pPr marL="1525219" indent="0">
              <a:buNone/>
              <a:defRPr sz="8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653" y="952024"/>
            <a:ext cx="1229848" cy="1763742"/>
          </a:xfrm>
        </p:spPr>
        <p:txBody>
          <a:bodyPr/>
          <a:lstStyle>
            <a:lvl1pPr marL="0" indent="0">
              <a:buNone/>
              <a:defRPr sz="667"/>
            </a:lvl1pPr>
            <a:lvl2pPr marL="190652" indent="0">
              <a:buNone/>
              <a:defRPr sz="584"/>
            </a:lvl2pPr>
            <a:lvl3pPr marL="381305" indent="0">
              <a:buNone/>
              <a:defRPr sz="500"/>
            </a:lvl3pPr>
            <a:lvl4pPr marL="571957" indent="0">
              <a:buNone/>
              <a:defRPr sz="417"/>
            </a:lvl4pPr>
            <a:lvl5pPr marL="762610" indent="0">
              <a:buNone/>
              <a:defRPr sz="417"/>
            </a:lvl5pPr>
            <a:lvl6pPr marL="953262" indent="0">
              <a:buNone/>
              <a:defRPr sz="417"/>
            </a:lvl6pPr>
            <a:lvl7pPr marL="1143914" indent="0">
              <a:buNone/>
              <a:defRPr sz="417"/>
            </a:lvl7pPr>
            <a:lvl8pPr marL="1334567" indent="0">
              <a:buNone/>
              <a:defRPr sz="417"/>
            </a:lvl8pPr>
            <a:lvl9pPr marL="1525219" indent="0">
              <a:buNone/>
              <a:defRPr sz="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0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156" y="168955"/>
            <a:ext cx="3288863" cy="613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156" y="844774"/>
            <a:ext cx="3288863" cy="2013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156" y="2941284"/>
            <a:ext cx="857964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D00F-0F87-D84B-8DB5-5969C30F49C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3114" y="2941284"/>
            <a:ext cx="1286947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93055" y="2941284"/>
            <a:ext cx="857964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262A3-B427-2449-B020-42EDCC475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5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1305" rtl="0" eaLnBrk="1" latinLnBrk="0" hangingPunct="1">
        <a:lnSpc>
          <a:spcPct val="90000"/>
        </a:lnSpc>
        <a:spcBef>
          <a:spcPct val="0"/>
        </a:spcBef>
        <a:buNone/>
        <a:defRPr sz="18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326" indent="-95326" algn="l" defTabSz="38130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8" kern="1200">
          <a:solidFill>
            <a:schemeClr val="tx1"/>
          </a:solidFill>
          <a:latin typeface="+mn-lt"/>
          <a:ea typeface="+mn-ea"/>
          <a:cs typeface="+mn-cs"/>
        </a:defRPr>
      </a:lvl1pPr>
      <a:lvl2pPr marL="285979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2pPr>
      <a:lvl3pPr marL="476631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834" kern="1200">
          <a:solidFill>
            <a:schemeClr val="tx1"/>
          </a:solidFill>
          <a:latin typeface="+mn-lt"/>
          <a:ea typeface="+mn-ea"/>
          <a:cs typeface="+mn-cs"/>
        </a:defRPr>
      </a:lvl3pPr>
      <a:lvl4pPr marL="667283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857936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1048588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239241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429893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620545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1pPr>
      <a:lvl2pPr marL="190652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2pPr>
      <a:lvl3pPr marL="381305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3pPr>
      <a:lvl4pPr marL="571957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762610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953262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143914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334567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525219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4C678E4-530E-AF66-923D-0D282D76C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3824343" cy="2167128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B62514DA-8D83-2D34-071C-9AE1CF593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77" y="90587"/>
            <a:ext cx="3447315" cy="947241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29E04F1-A81B-B3EB-9A61-7E34C5481379}"/>
              </a:ext>
            </a:extLst>
          </p:cNvPr>
          <p:cNvSpPr txBox="1">
            <a:spLocks/>
          </p:cNvSpPr>
          <p:nvPr/>
        </p:nvSpPr>
        <p:spPr>
          <a:xfrm>
            <a:off x="76277" y="885428"/>
            <a:ext cx="3273895" cy="554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7F543D-FD5C-24D3-3B83-6A7A4990CC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09" y="1480244"/>
            <a:ext cx="1040972" cy="343660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607EBCC6-5220-57DC-B358-94727BEB4A9F}"/>
              </a:ext>
            </a:extLst>
          </p:cNvPr>
          <p:cNvSpPr txBox="1"/>
          <p:nvPr/>
        </p:nvSpPr>
        <p:spPr>
          <a:xfrm>
            <a:off x="-1341966" y="876594"/>
            <a:ext cx="3925269" cy="897140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16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sz="16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93C10BA4-B317-D7FB-A79B-4A53F4A96B0E}"/>
              </a:ext>
            </a:extLst>
          </p:cNvPr>
          <p:cNvSpPr txBox="1"/>
          <p:nvPr/>
        </p:nvSpPr>
        <p:spPr>
          <a:xfrm>
            <a:off x="509205" y="867104"/>
            <a:ext cx="2594495" cy="916120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16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sz="16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pic>
        <p:nvPicPr>
          <p:cNvPr id="15" name="Picture 14" descr="A black and blue logo&#10;&#10;Description automatically generated">
            <a:extLst>
              <a:ext uri="{FF2B5EF4-FFF2-40B4-BE49-F238E27FC236}">
                <a16:creationId xmlns:a16="http://schemas.microsoft.com/office/drawing/2014/main" id="{D41FD865-5DEF-6565-95F6-6D853668AA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4226" y="2207303"/>
            <a:ext cx="1418949" cy="92363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A2E37D2-1CE9-FE61-A108-3EC995A36F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658" y="2733049"/>
            <a:ext cx="1888594" cy="22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242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11e85f-c223-4a1f-9f13-938cf079eafb" xsi:nil="true"/>
    <lcf76f155ced4ddcb4097134ff3c332f xmlns="e4e87cf6-8896-463c-8c8c-3b83533b03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4337118-3430-4F5D-AB2A-D15F4BB7B4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FE6892-72A2-4E09-A1B2-5D8B2B1E92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AAEDE3-3DE3-48AA-BDAE-8A0CF4ECD1F7}">
  <ds:schemaRefs>
    <ds:schemaRef ds:uri="e4e87cf6-8896-463c-8c8c-3b83533b0347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5f11e85f-c223-4a1f-9f13-938cf079eaf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1</cp:revision>
  <dcterms:created xsi:type="dcterms:W3CDTF">2022-12-06T12:09:01Z</dcterms:created>
  <dcterms:modified xsi:type="dcterms:W3CDTF">2023-11-22T08:19:14Z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2022-12-06T12:09:26Z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667014e8-30ad-452e-a617-924e0ef15a29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