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3173413" cy="3173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2EF1FA-AAF8-9D48-A841-C97BE4CD3235}" v="7" dt="2023-11-22T08:23:26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 varScale="1">
        <p:scale>
          <a:sx n="267" d="100"/>
          <a:sy n="267" d="100"/>
        </p:scale>
        <p:origin x="27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if, Amna" userId="d04d9494-93ef-464c-92a6-f88c47dacbc9" providerId="ADAL" clId="{6D2EF1FA-AAF8-9D48-A841-C97BE4CD3235}"/>
    <pc:docChg chg="undo custSel modSld">
      <pc:chgData name="Hanif, Amna" userId="d04d9494-93ef-464c-92a6-f88c47dacbc9" providerId="ADAL" clId="{6D2EF1FA-AAF8-9D48-A841-C97BE4CD3235}" dt="2023-11-22T08:45:52.856" v="80" actId="1035"/>
      <pc:docMkLst>
        <pc:docMk/>
      </pc:docMkLst>
      <pc:sldChg chg="addSp delSp modSp mod">
        <pc:chgData name="Hanif, Amna" userId="d04d9494-93ef-464c-92a6-f88c47dacbc9" providerId="ADAL" clId="{6D2EF1FA-AAF8-9D48-A841-C97BE4CD3235}" dt="2023-11-22T08:45:52.856" v="80" actId="1035"/>
        <pc:sldMkLst>
          <pc:docMk/>
          <pc:sldMk cId="4163250036" sldId="256"/>
        </pc:sldMkLst>
        <pc:spChg chg="add del mod">
          <ac:chgData name="Hanif, Amna" userId="d04d9494-93ef-464c-92a6-f88c47dacbc9" providerId="ADAL" clId="{6D2EF1FA-AAF8-9D48-A841-C97BE4CD3235}" dt="2023-11-22T08:19:55.989" v="5" actId="478"/>
          <ac:spMkLst>
            <pc:docMk/>
            <pc:sldMk cId="4163250036" sldId="256"/>
            <ac:spMk id="3" creationId="{9FEEBFBD-4C3C-323E-E4E7-974AB7D035B7}"/>
          </ac:spMkLst>
        </pc:spChg>
        <pc:spChg chg="del">
          <ac:chgData name="Hanif, Amna" userId="d04d9494-93ef-464c-92a6-f88c47dacbc9" providerId="ADAL" clId="{6D2EF1FA-AAF8-9D48-A841-C97BE4CD3235}" dt="2023-11-22T08:19:49.233" v="1" actId="478"/>
          <ac:spMkLst>
            <pc:docMk/>
            <pc:sldMk cId="4163250036" sldId="256"/>
            <ac:spMk id="6" creationId="{10210D4C-BA85-5D02-8B95-2F750CE31354}"/>
          </ac:spMkLst>
        </pc:spChg>
        <pc:spChg chg="del">
          <ac:chgData name="Hanif, Amna" userId="d04d9494-93ef-464c-92a6-f88c47dacbc9" providerId="ADAL" clId="{6D2EF1FA-AAF8-9D48-A841-C97BE4CD3235}" dt="2023-11-22T08:19:45.869" v="0" actId="478"/>
          <ac:spMkLst>
            <pc:docMk/>
            <pc:sldMk cId="4163250036" sldId="256"/>
            <ac:spMk id="7" creationId="{6C8FFA50-557B-7AB1-8BC4-B37E490A6E49}"/>
          </ac:spMkLst>
        </pc:spChg>
        <pc:spChg chg="add mod">
          <ac:chgData name="Hanif, Amna" userId="d04d9494-93ef-464c-92a6-f88c47dacbc9" providerId="ADAL" clId="{6D2EF1FA-AAF8-9D48-A841-C97BE4CD3235}" dt="2023-11-22T08:21:27.448" v="31" actId="14100"/>
          <ac:spMkLst>
            <pc:docMk/>
            <pc:sldMk cId="4163250036" sldId="256"/>
            <ac:spMk id="12" creationId="{D693004A-5F8C-A4B4-128F-743F3A6F4ACA}"/>
          </ac:spMkLst>
        </pc:spChg>
        <pc:spChg chg="add mod">
          <ac:chgData name="Hanif, Amna" userId="d04d9494-93ef-464c-92a6-f88c47dacbc9" providerId="ADAL" clId="{6D2EF1FA-AAF8-9D48-A841-C97BE4CD3235}" dt="2023-11-22T08:22:28.859" v="47" actId="14100"/>
          <ac:spMkLst>
            <pc:docMk/>
            <pc:sldMk cId="4163250036" sldId="256"/>
            <ac:spMk id="13" creationId="{A5C1D447-0096-9671-C3A1-6B431E7DAB89}"/>
          </ac:spMkLst>
        </pc:spChg>
        <pc:spChg chg="add mod">
          <ac:chgData name="Hanif, Amna" userId="d04d9494-93ef-464c-92a6-f88c47dacbc9" providerId="ADAL" clId="{6D2EF1FA-AAF8-9D48-A841-C97BE4CD3235}" dt="2023-11-22T08:45:52.856" v="80" actId="1035"/>
          <ac:spMkLst>
            <pc:docMk/>
            <pc:sldMk cId="4163250036" sldId="256"/>
            <ac:spMk id="15" creationId="{45F0B05F-EFB6-D0B4-760D-C99EA42EFE2D}"/>
          </ac:spMkLst>
        </pc:spChg>
        <pc:spChg chg="add mod">
          <ac:chgData name="Hanif, Amna" userId="d04d9494-93ef-464c-92a6-f88c47dacbc9" providerId="ADAL" clId="{6D2EF1FA-AAF8-9D48-A841-C97BE4CD3235}" dt="2023-11-22T08:23:52.865" v="71" actId="1076"/>
          <ac:spMkLst>
            <pc:docMk/>
            <pc:sldMk cId="4163250036" sldId="256"/>
            <ac:spMk id="16" creationId="{3FB52A93-FB56-04F8-E96F-A3C2095AA01F}"/>
          </ac:spMkLst>
        </pc:spChg>
        <pc:picChg chg="add del mod">
          <ac:chgData name="Hanif, Amna" userId="d04d9494-93ef-464c-92a6-f88c47dacbc9" providerId="ADAL" clId="{6D2EF1FA-AAF8-9D48-A841-C97BE4CD3235}" dt="2023-11-22T08:20:51.655" v="22" actId="1035"/>
          <ac:picMkLst>
            <pc:docMk/>
            <pc:sldMk cId="4163250036" sldId="256"/>
            <ac:picMk id="4" creationId="{A0F02305-51B1-8988-4AFD-0EC44C7B2C66}"/>
          </ac:picMkLst>
        </pc:picChg>
        <pc:picChg chg="del">
          <ac:chgData name="Hanif, Amna" userId="d04d9494-93ef-464c-92a6-f88c47dacbc9" providerId="ADAL" clId="{6D2EF1FA-AAF8-9D48-A841-C97BE4CD3235}" dt="2023-11-22T08:19:50.089" v="2" actId="478"/>
          <ac:picMkLst>
            <pc:docMk/>
            <pc:sldMk cId="4163250036" sldId="256"/>
            <ac:picMk id="5" creationId="{48FBFB91-8442-B968-CB37-92F3888D0AF6}"/>
          </ac:picMkLst>
        </pc:picChg>
        <pc:picChg chg="del">
          <ac:chgData name="Hanif, Amna" userId="d04d9494-93ef-464c-92a6-f88c47dacbc9" providerId="ADAL" clId="{6D2EF1FA-AAF8-9D48-A841-C97BE4CD3235}" dt="2023-11-22T08:19:57.518" v="6" actId="478"/>
          <ac:picMkLst>
            <pc:docMk/>
            <pc:sldMk cId="4163250036" sldId="256"/>
            <ac:picMk id="8" creationId="{FDDD123C-9BB1-F34B-88F6-BF93A6979B24}"/>
          </ac:picMkLst>
        </pc:picChg>
        <pc:picChg chg="del">
          <ac:chgData name="Hanif, Amna" userId="d04d9494-93ef-464c-92a6-f88c47dacbc9" providerId="ADAL" clId="{6D2EF1FA-AAF8-9D48-A841-C97BE4CD3235}" dt="2023-11-22T08:19:58.285" v="7" actId="478"/>
          <ac:picMkLst>
            <pc:docMk/>
            <pc:sldMk cId="4163250036" sldId="256"/>
            <ac:picMk id="9" creationId="{6F978CA0-6303-6553-D469-0A2ED0C4578B}"/>
          </ac:picMkLst>
        </pc:picChg>
        <pc:picChg chg="add mod">
          <ac:chgData name="Hanif, Amna" userId="d04d9494-93ef-464c-92a6-f88c47dacbc9" providerId="ADAL" clId="{6D2EF1FA-AAF8-9D48-A841-C97BE4CD3235}" dt="2023-11-22T08:24:02.017" v="73" actId="1076"/>
          <ac:picMkLst>
            <pc:docMk/>
            <pc:sldMk cId="4163250036" sldId="256"/>
            <ac:picMk id="10" creationId="{063BA4F1-2DA2-7F9E-8FAF-803C159FF1FD}"/>
          </ac:picMkLst>
        </pc:picChg>
        <pc:picChg chg="add mod">
          <ac:chgData name="Hanif, Amna" userId="d04d9494-93ef-464c-92a6-f88c47dacbc9" providerId="ADAL" clId="{6D2EF1FA-AAF8-9D48-A841-C97BE4CD3235}" dt="2023-11-22T08:23:59.185" v="72" actId="1076"/>
          <ac:picMkLst>
            <pc:docMk/>
            <pc:sldMk cId="4163250036" sldId="256"/>
            <ac:picMk id="11" creationId="{12E7834A-367E-56A9-EB7D-0FBDBAB8EB1E}"/>
          </ac:picMkLst>
        </pc:picChg>
        <pc:picChg chg="add mod">
          <ac:chgData name="Hanif, Amna" userId="d04d9494-93ef-464c-92a6-f88c47dacbc9" providerId="ADAL" clId="{6D2EF1FA-AAF8-9D48-A841-C97BE4CD3235}" dt="2023-11-22T08:23:13.906" v="57" actId="1076"/>
          <ac:picMkLst>
            <pc:docMk/>
            <pc:sldMk cId="4163250036" sldId="256"/>
            <ac:picMk id="14" creationId="{57CDFF34-B75C-8407-635C-19E1B99DD1C1}"/>
          </ac:picMkLst>
        </pc:picChg>
      </pc:sldChg>
    </pc:docChg>
  </pc:docChgLst>
  <pc:docChgLst>
    <pc:chgData name="Hanif, Amna" userId="d04d9494-93ef-464c-92a6-f88c47dacbc9" providerId="ADAL" clId="{EBEA6EED-809D-9A47-AC83-2E1B0F2CC30B}"/>
    <pc:docChg chg="custSel modSld">
      <pc:chgData name="Hanif, Amna" userId="d04d9494-93ef-464c-92a6-f88c47dacbc9" providerId="ADAL" clId="{EBEA6EED-809D-9A47-AC83-2E1B0F2CC30B}" dt="2022-12-06T13:03:14.282" v="10" actId="1038"/>
      <pc:docMkLst>
        <pc:docMk/>
      </pc:docMkLst>
      <pc:sldChg chg="delSp modSp mod">
        <pc:chgData name="Hanif, Amna" userId="d04d9494-93ef-464c-92a6-f88c47dacbc9" providerId="ADAL" clId="{EBEA6EED-809D-9A47-AC83-2E1B0F2CC30B}" dt="2022-12-06T13:03:14.282" v="10" actId="1038"/>
        <pc:sldMkLst>
          <pc:docMk/>
          <pc:sldMk cId="4163250036" sldId="256"/>
        </pc:sldMkLst>
        <pc:spChg chg="mod">
          <ac:chgData name="Hanif, Amna" userId="d04d9494-93ef-464c-92a6-f88c47dacbc9" providerId="ADAL" clId="{EBEA6EED-809D-9A47-AC83-2E1B0F2CC30B}" dt="2022-12-06T13:03:14.282" v="10" actId="1038"/>
          <ac:spMkLst>
            <pc:docMk/>
            <pc:sldMk cId="4163250036" sldId="256"/>
            <ac:spMk id="6" creationId="{10210D4C-BA85-5D02-8B95-2F750CE31354}"/>
          </ac:spMkLst>
        </pc:spChg>
        <pc:picChg chg="del">
          <ac:chgData name="Hanif, Amna" userId="d04d9494-93ef-464c-92a6-f88c47dacbc9" providerId="ADAL" clId="{EBEA6EED-809D-9A47-AC83-2E1B0F2CC30B}" dt="2022-12-06T13:03:07.665" v="1" actId="478"/>
          <ac:picMkLst>
            <pc:docMk/>
            <pc:sldMk cId="4163250036" sldId="256"/>
            <ac:picMk id="10" creationId="{FADB9250-1E77-46D1-1E29-CCD7FFA5B28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006" y="519353"/>
            <a:ext cx="2697401" cy="1104818"/>
          </a:xfrm>
        </p:spPr>
        <p:txBody>
          <a:bodyPr anchor="b"/>
          <a:lstStyle>
            <a:lvl1pPr algn="ctr">
              <a:defRPr sz="20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677" y="1666777"/>
            <a:ext cx="2380060" cy="766173"/>
          </a:xfrm>
        </p:spPr>
        <p:txBody>
          <a:bodyPr/>
          <a:lstStyle>
            <a:lvl1pPr marL="0" indent="0" algn="ctr">
              <a:buNone/>
              <a:defRPr sz="833"/>
            </a:lvl1pPr>
            <a:lvl2pPr marL="158648" indent="0" algn="ctr">
              <a:buNone/>
              <a:defRPr sz="694"/>
            </a:lvl2pPr>
            <a:lvl3pPr marL="317297" indent="0" algn="ctr">
              <a:buNone/>
              <a:defRPr sz="625"/>
            </a:lvl3pPr>
            <a:lvl4pPr marL="475945" indent="0" algn="ctr">
              <a:buNone/>
              <a:defRPr sz="555"/>
            </a:lvl4pPr>
            <a:lvl5pPr marL="634594" indent="0" algn="ctr">
              <a:buNone/>
              <a:defRPr sz="555"/>
            </a:lvl5pPr>
            <a:lvl6pPr marL="793242" indent="0" algn="ctr">
              <a:buNone/>
              <a:defRPr sz="555"/>
            </a:lvl6pPr>
            <a:lvl7pPr marL="951890" indent="0" algn="ctr">
              <a:buNone/>
              <a:defRPr sz="555"/>
            </a:lvl7pPr>
            <a:lvl8pPr marL="1110539" indent="0" algn="ctr">
              <a:buNone/>
              <a:defRPr sz="555"/>
            </a:lvl8pPr>
            <a:lvl9pPr marL="1269187" indent="0" algn="ctr">
              <a:buNone/>
              <a:defRPr sz="55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21E9-6D7A-1B46-A1EF-82F6276FD6E9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9782-C8C6-774D-B5F5-D7568FB6A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9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21E9-6D7A-1B46-A1EF-82F6276FD6E9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9782-C8C6-774D-B5F5-D7568FB6A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2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70974" y="168955"/>
            <a:ext cx="684267" cy="26893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8172" y="168955"/>
            <a:ext cx="2013134" cy="26893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21E9-6D7A-1B46-A1EF-82F6276FD6E9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9782-C8C6-774D-B5F5-D7568FB6A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2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21E9-6D7A-1B46-A1EF-82F6276FD6E9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9782-C8C6-774D-B5F5-D7568FB6A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9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19" y="791151"/>
            <a:ext cx="2737069" cy="1320051"/>
          </a:xfrm>
        </p:spPr>
        <p:txBody>
          <a:bodyPr anchor="b"/>
          <a:lstStyle>
            <a:lvl1pPr>
              <a:defRPr sz="20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19" y="2123690"/>
            <a:ext cx="2737069" cy="694184"/>
          </a:xfrm>
        </p:spPr>
        <p:txBody>
          <a:bodyPr/>
          <a:lstStyle>
            <a:lvl1pPr marL="0" indent="0">
              <a:buNone/>
              <a:defRPr sz="833">
                <a:solidFill>
                  <a:schemeClr val="tx1"/>
                </a:solidFill>
              </a:defRPr>
            </a:lvl1pPr>
            <a:lvl2pPr marL="158648" indent="0">
              <a:buNone/>
              <a:defRPr sz="694">
                <a:solidFill>
                  <a:schemeClr val="tx1">
                    <a:tint val="75000"/>
                  </a:schemeClr>
                </a:solidFill>
              </a:defRPr>
            </a:lvl2pPr>
            <a:lvl3pPr marL="317297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3pPr>
            <a:lvl4pPr marL="475945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4pPr>
            <a:lvl5pPr marL="634594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5pPr>
            <a:lvl6pPr marL="793242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6pPr>
            <a:lvl7pPr marL="951890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7pPr>
            <a:lvl8pPr marL="1110539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8pPr>
            <a:lvl9pPr marL="1269187" indent="0">
              <a:buNone/>
              <a:defRPr sz="5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21E9-6D7A-1B46-A1EF-82F6276FD6E9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9782-C8C6-774D-B5F5-D7568FB6A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3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8172" y="844774"/>
            <a:ext cx="1348701" cy="2013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6540" y="844774"/>
            <a:ext cx="1348701" cy="2013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21E9-6D7A-1B46-A1EF-82F6276FD6E9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9782-C8C6-774D-B5F5-D7568FB6A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2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85" y="168955"/>
            <a:ext cx="2737069" cy="6133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586" y="777927"/>
            <a:ext cx="1342502" cy="381250"/>
          </a:xfrm>
        </p:spPr>
        <p:txBody>
          <a:bodyPr anchor="b"/>
          <a:lstStyle>
            <a:lvl1pPr marL="0" indent="0">
              <a:buNone/>
              <a:defRPr sz="833" b="1"/>
            </a:lvl1pPr>
            <a:lvl2pPr marL="158648" indent="0">
              <a:buNone/>
              <a:defRPr sz="694" b="1"/>
            </a:lvl2pPr>
            <a:lvl3pPr marL="317297" indent="0">
              <a:buNone/>
              <a:defRPr sz="625" b="1"/>
            </a:lvl3pPr>
            <a:lvl4pPr marL="475945" indent="0">
              <a:buNone/>
              <a:defRPr sz="555" b="1"/>
            </a:lvl4pPr>
            <a:lvl5pPr marL="634594" indent="0">
              <a:buNone/>
              <a:defRPr sz="555" b="1"/>
            </a:lvl5pPr>
            <a:lvl6pPr marL="793242" indent="0">
              <a:buNone/>
              <a:defRPr sz="555" b="1"/>
            </a:lvl6pPr>
            <a:lvl7pPr marL="951890" indent="0">
              <a:buNone/>
              <a:defRPr sz="555" b="1"/>
            </a:lvl7pPr>
            <a:lvl8pPr marL="1110539" indent="0">
              <a:buNone/>
              <a:defRPr sz="555" b="1"/>
            </a:lvl8pPr>
            <a:lvl9pPr marL="1269187" indent="0">
              <a:buNone/>
              <a:defRPr sz="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586" y="1159177"/>
            <a:ext cx="1342502" cy="170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06540" y="777927"/>
            <a:ext cx="1349114" cy="381250"/>
          </a:xfrm>
        </p:spPr>
        <p:txBody>
          <a:bodyPr anchor="b"/>
          <a:lstStyle>
            <a:lvl1pPr marL="0" indent="0">
              <a:buNone/>
              <a:defRPr sz="833" b="1"/>
            </a:lvl1pPr>
            <a:lvl2pPr marL="158648" indent="0">
              <a:buNone/>
              <a:defRPr sz="694" b="1"/>
            </a:lvl2pPr>
            <a:lvl3pPr marL="317297" indent="0">
              <a:buNone/>
              <a:defRPr sz="625" b="1"/>
            </a:lvl3pPr>
            <a:lvl4pPr marL="475945" indent="0">
              <a:buNone/>
              <a:defRPr sz="555" b="1"/>
            </a:lvl4pPr>
            <a:lvl5pPr marL="634594" indent="0">
              <a:buNone/>
              <a:defRPr sz="555" b="1"/>
            </a:lvl5pPr>
            <a:lvl6pPr marL="793242" indent="0">
              <a:buNone/>
              <a:defRPr sz="555" b="1"/>
            </a:lvl6pPr>
            <a:lvl7pPr marL="951890" indent="0">
              <a:buNone/>
              <a:defRPr sz="555" b="1"/>
            </a:lvl7pPr>
            <a:lvl8pPr marL="1110539" indent="0">
              <a:buNone/>
              <a:defRPr sz="555" b="1"/>
            </a:lvl8pPr>
            <a:lvl9pPr marL="1269187" indent="0">
              <a:buNone/>
              <a:defRPr sz="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06540" y="1159177"/>
            <a:ext cx="1349114" cy="170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21E9-6D7A-1B46-A1EF-82F6276FD6E9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9782-C8C6-774D-B5F5-D7568FB6A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1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21E9-6D7A-1B46-A1EF-82F6276FD6E9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9782-C8C6-774D-B5F5-D7568FB6A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21E9-6D7A-1B46-A1EF-82F6276FD6E9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9782-C8C6-774D-B5F5-D7568FB6A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9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86" y="211561"/>
            <a:ext cx="1023508" cy="740463"/>
          </a:xfrm>
        </p:spPr>
        <p:txBody>
          <a:bodyPr anchor="b"/>
          <a:lstStyle>
            <a:lvl1pPr>
              <a:defRPr sz="1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14" y="456913"/>
            <a:ext cx="1606540" cy="2255180"/>
          </a:xfrm>
        </p:spPr>
        <p:txBody>
          <a:bodyPr/>
          <a:lstStyle>
            <a:lvl1pPr>
              <a:defRPr sz="1110"/>
            </a:lvl1pPr>
            <a:lvl2pPr>
              <a:defRPr sz="972"/>
            </a:lvl2pPr>
            <a:lvl3pPr>
              <a:defRPr sz="833"/>
            </a:lvl3pPr>
            <a:lvl4pPr>
              <a:defRPr sz="694"/>
            </a:lvl4pPr>
            <a:lvl5pPr>
              <a:defRPr sz="694"/>
            </a:lvl5pPr>
            <a:lvl6pPr>
              <a:defRPr sz="694"/>
            </a:lvl6pPr>
            <a:lvl7pPr>
              <a:defRPr sz="694"/>
            </a:lvl7pPr>
            <a:lvl8pPr>
              <a:defRPr sz="694"/>
            </a:lvl8pPr>
            <a:lvl9pPr>
              <a:defRPr sz="6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586" y="952024"/>
            <a:ext cx="1023508" cy="1763742"/>
          </a:xfrm>
        </p:spPr>
        <p:txBody>
          <a:bodyPr/>
          <a:lstStyle>
            <a:lvl1pPr marL="0" indent="0">
              <a:buNone/>
              <a:defRPr sz="555"/>
            </a:lvl1pPr>
            <a:lvl2pPr marL="158648" indent="0">
              <a:buNone/>
              <a:defRPr sz="486"/>
            </a:lvl2pPr>
            <a:lvl3pPr marL="317297" indent="0">
              <a:buNone/>
              <a:defRPr sz="416"/>
            </a:lvl3pPr>
            <a:lvl4pPr marL="475945" indent="0">
              <a:buNone/>
              <a:defRPr sz="347"/>
            </a:lvl4pPr>
            <a:lvl5pPr marL="634594" indent="0">
              <a:buNone/>
              <a:defRPr sz="347"/>
            </a:lvl5pPr>
            <a:lvl6pPr marL="793242" indent="0">
              <a:buNone/>
              <a:defRPr sz="347"/>
            </a:lvl6pPr>
            <a:lvl7pPr marL="951890" indent="0">
              <a:buNone/>
              <a:defRPr sz="347"/>
            </a:lvl7pPr>
            <a:lvl8pPr marL="1110539" indent="0">
              <a:buNone/>
              <a:defRPr sz="347"/>
            </a:lvl8pPr>
            <a:lvl9pPr marL="1269187" indent="0">
              <a:buNone/>
              <a:defRPr sz="3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21E9-6D7A-1B46-A1EF-82F6276FD6E9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9782-C8C6-774D-B5F5-D7568FB6A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3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86" y="211561"/>
            <a:ext cx="1023508" cy="740463"/>
          </a:xfrm>
        </p:spPr>
        <p:txBody>
          <a:bodyPr anchor="b"/>
          <a:lstStyle>
            <a:lvl1pPr>
              <a:defRPr sz="1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9114" y="456913"/>
            <a:ext cx="1606540" cy="2255180"/>
          </a:xfrm>
        </p:spPr>
        <p:txBody>
          <a:bodyPr anchor="t"/>
          <a:lstStyle>
            <a:lvl1pPr marL="0" indent="0">
              <a:buNone/>
              <a:defRPr sz="1110"/>
            </a:lvl1pPr>
            <a:lvl2pPr marL="158648" indent="0">
              <a:buNone/>
              <a:defRPr sz="972"/>
            </a:lvl2pPr>
            <a:lvl3pPr marL="317297" indent="0">
              <a:buNone/>
              <a:defRPr sz="833"/>
            </a:lvl3pPr>
            <a:lvl4pPr marL="475945" indent="0">
              <a:buNone/>
              <a:defRPr sz="694"/>
            </a:lvl4pPr>
            <a:lvl5pPr marL="634594" indent="0">
              <a:buNone/>
              <a:defRPr sz="694"/>
            </a:lvl5pPr>
            <a:lvl6pPr marL="793242" indent="0">
              <a:buNone/>
              <a:defRPr sz="694"/>
            </a:lvl6pPr>
            <a:lvl7pPr marL="951890" indent="0">
              <a:buNone/>
              <a:defRPr sz="694"/>
            </a:lvl7pPr>
            <a:lvl8pPr marL="1110539" indent="0">
              <a:buNone/>
              <a:defRPr sz="694"/>
            </a:lvl8pPr>
            <a:lvl9pPr marL="1269187" indent="0">
              <a:buNone/>
              <a:defRPr sz="69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586" y="952024"/>
            <a:ext cx="1023508" cy="1763742"/>
          </a:xfrm>
        </p:spPr>
        <p:txBody>
          <a:bodyPr/>
          <a:lstStyle>
            <a:lvl1pPr marL="0" indent="0">
              <a:buNone/>
              <a:defRPr sz="555"/>
            </a:lvl1pPr>
            <a:lvl2pPr marL="158648" indent="0">
              <a:buNone/>
              <a:defRPr sz="486"/>
            </a:lvl2pPr>
            <a:lvl3pPr marL="317297" indent="0">
              <a:buNone/>
              <a:defRPr sz="416"/>
            </a:lvl3pPr>
            <a:lvl4pPr marL="475945" indent="0">
              <a:buNone/>
              <a:defRPr sz="347"/>
            </a:lvl4pPr>
            <a:lvl5pPr marL="634594" indent="0">
              <a:buNone/>
              <a:defRPr sz="347"/>
            </a:lvl5pPr>
            <a:lvl6pPr marL="793242" indent="0">
              <a:buNone/>
              <a:defRPr sz="347"/>
            </a:lvl6pPr>
            <a:lvl7pPr marL="951890" indent="0">
              <a:buNone/>
              <a:defRPr sz="347"/>
            </a:lvl7pPr>
            <a:lvl8pPr marL="1110539" indent="0">
              <a:buNone/>
              <a:defRPr sz="347"/>
            </a:lvl8pPr>
            <a:lvl9pPr marL="1269187" indent="0">
              <a:buNone/>
              <a:defRPr sz="3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821E9-6D7A-1B46-A1EF-82F6276FD6E9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9782-C8C6-774D-B5F5-D7568FB6A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5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172" y="168955"/>
            <a:ext cx="2737069" cy="613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172" y="844774"/>
            <a:ext cx="2737069" cy="2013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8172" y="2941284"/>
            <a:ext cx="714018" cy="16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821E9-6D7A-1B46-A1EF-82F6276FD6E9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1193" y="2941284"/>
            <a:ext cx="1071027" cy="16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41223" y="2941284"/>
            <a:ext cx="714018" cy="16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59782-C8C6-774D-B5F5-D7568FB6A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6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17297" rtl="0" eaLnBrk="1" latinLnBrk="0" hangingPunct="1">
        <a:lnSpc>
          <a:spcPct val="90000"/>
        </a:lnSpc>
        <a:spcBef>
          <a:spcPct val="0"/>
        </a:spcBef>
        <a:buNone/>
        <a:defRPr sz="15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324" indent="-79324" algn="l" defTabSz="317297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972" kern="1200">
          <a:solidFill>
            <a:schemeClr val="tx1"/>
          </a:solidFill>
          <a:latin typeface="+mn-lt"/>
          <a:ea typeface="+mn-ea"/>
          <a:cs typeface="+mn-cs"/>
        </a:defRPr>
      </a:lvl1pPr>
      <a:lvl2pPr marL="237973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833" kern="1200">
          <a:solidFill>
            <a:schemeClr val="tx1"/>
          </a:solidFill>
          <a:latin typeface="+mn-lt"/>
          <a:ea typeface="+mn-ea"/>
          <a:cs typeface="+mn-cs"/>
        </a:defRPr>
      </a:lvl2pPr>
      <a:lvl3pPr marL="396621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94" kern="1200">
          <a:solidFill>
            <a:schemeClr val="tx1"/>
          </a:solidFill>
          <a:latin typeface="+mn-lt"/>
          <a:ea typeface="+mn-ea"/>
          <a:cs typeface="+mn-cs"/>
        </a:defRPr>
      </a:lvl3pPr>
      <a:lvl4pPr marL="555269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4pPr>
      <a:lvl5pPr marL="713918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5pPr>
      <a:lvl6pPr marL="872566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6pPr>
      <a:lvl7pPr marL="1031215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7pPr>
      <a:lvl8pPr marL="1189863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8pPr>
      <a:lvl9pPr marL="1348511" indent="-79324" algn="l" defTabSz="317297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1pPr>
      <a:lvl2pPr marL="158648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2pPr>
      <a:lvl3pPr marL="317297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3pPr>
      <a:lvl4pPr marL="475945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4pPr>
      <a:lvl5pPr marL="634594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5pPr>
      <a:lvl6pPr marL="793242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6pPr>
      <a:lvl7pPr marL="951890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7pPr>
      <a:lvl8pPr marL="1110539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8pPr>
      <a:lvl9pPr marL="1269187" algn="l" defTabSz="317297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0F02305-51B1-8988-4AFD-0EC44C7B2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576"/>
            <a:ext cx="3178969" cy="2034540"/>
          </a:xfrm>
          <a:prstGeom prst="rect">
            <a:avLst/>
          </a:prstGeom>
        </p:spPr>
      </p:pic>
      <p:pic>
        <p:nvPicPr>
          <p:cNvPr id="10" name="Picture 9" descr="A black and blue logo&#10;&#10;Description automatically generated">
            <a:extLst>
              <a:ext uri="{FF2B5EF4-FFF2-40B4-BE49-F238E27FC236}">
                <a16:creationId xmlns:a16="http://schemas.microsoft.com/office/drawing/2014/main" id="{063BA4F1-2DA2-7F9E-8FAF-803C159FF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398" y="2321976"/>
            <a:ext cx="1295157" cy="8430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2E7834A-367E-56A9-EB7D-0FBDBAB8EB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85" y="2802221"/>
            <a:ext cx="1562718" cy="189420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D693004A-5F8C-A4B4-128F-743F3A6F4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50" y="181772"/>
            <a:ext cx="2957946" cy="688024"/>
          </a:xfrm>
        </p:spPr>
        <p:txBody>
          <a:bodyPr>
            <a:noAutofit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00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Let's meet at the largest medical laboratory gathering in the Middle East region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A5C1D447-0096-9671-C3A1-6B431E7DAB89}"/>
              </a:ext>
            </a:extLst>
          </p:cNvPr>
          <p:cNvSpPr txBox="1">
            <a:spLocks/>
          </p:cNvSpPr>
          <p:nvPr/>
        </p:nvSpPr>
        <p:spPr>
          <a:xfrm>
            <a:off x="94350" y="829969"/>
            <a:ext cx="2714181" cy="5416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524305" rtl="0" eaLnBrk="1" latinLnBrk="0" hangingPunct="1">
              <a:lnSpc>
                <a:spcPct val="90000"/>
              </a:lnSpc>
              <a:spcBef>
                <a:spcPts val="1667"/>
              </a:spcBef>
              <a:buFont typeface="Arial" panose="020B0604020202020204" pitchFamily="34" charset="0"/>
              <a:buNone/>
              <a:defRPr sz="4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5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305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8645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8610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1076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72914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3506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97219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solidFill>
                  <a:srgbClr val="00B0F0"/>
                </a:solidFill>
                <a:effectLst/>
                <a:latin typeface="Urbane Medium" pitchFamily="2" charset="77"/>
                <a:ea typeface="Calibri" panose="020F0502020204030204" pitchFamily="34" charset="0"/>
                <a:cs typeface="Arial" panose="020B0604020202020204" pitchFamily="34" charset="0"/>
              </a:rPr>
              <a:t>Meeting the needs of our customers is our priority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7CDFF34-B75C-8407-635C-19E1B99DD1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518" y="1348498"/>
            <a:ext cx="1026365" cy="312916"/>
          </a:xfrm>
          <a:prstGeom prst="rect">
            <a:avLst/>
          </a:prstGeom>
        </p:spPr>
      </p:pic>
      <p:sp>
        <p:nvSpPr>
          <p:cNvPr id="15" name="object 2">
            <a:extLst>
              <a:ext uri="{FF2B5EF4-FFF2-40B4-BE49-F238E27FC236}">
                <a16:creationId xmlns:a16="http://schemas.microsoft.com/office/drawing/2014/main" id="{45F0B05F-EFB6-D0B4-760D-C99EA42EFE2D}"/>
              </a:ext>
            </a:extLst>
          </p:cNvPr>
          <p:cNvSpPr txBox="1"/>
          <p:nvPr/>
        </p:nvSpPr>
        <p:spPr>
          <a:xfrm>
            <a:off x="-1928338" y="721323"/>
            <a:ext cx="5139213" cy="906630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14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Visit us </a:t>
            </a:r>
            <a:endParaRPr lang="en-US" sz="14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3FB52A93-FB56-04F8-E96F-A3C2095AA01F}"/>
              </a:ext>
            </a:extLst>
          </p:cNvPr>
          <p:cNvSpPr txBox="1"/>
          <p:nvPr/>
        </p:nvSpPr>
        <p:spPr>
          <a:xfrm>
            <a:off x="-781291" y="708962"/>
            <a:ext cx="5109299" cy="916120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14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(Booth #)</a:t>
            </a:r>
            <a:endParaRPr lang="en-US" sz="14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</p:spTree>
    <p:extLst>
      <p:ext uri="{BB962C8B-B14F-4D97-AF65-F5344CB8AC3E}">
        <p14:creationId xmlns:p14="http://schemas.microsoft.com/office/powerpoint/2010/main" val="4163250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178A327AB5F46898526486BA7E8BF" ma:contentTypeVersion="18" ma:contentTypeDescription="Create a new document." ma:contentTypeScope="" ma:versionID="b7b99f9b08ecd5840f5672c2a389be34">
  <xsd:schema xmlns:xsd="http://www.w3.org/2001/XMLSchema" xmlns:xs="http://www.w3.org/2001/XMLSchema" xmlns:p="http://schemas.microsoft.com/office/2006/metadata/properties" xmlns:ns2="e4e87cf6-8896-463c-8c8c-3b83533b0347" xmlns:ns3="5f11e85f-c223-4a1f-9f13-938cf079eafb" targetNamespace="http://schemas.microsoft.com/office/2006/metadata/properties" ma:root="true" ma:fieldsID="6a82c799533a910d2aab4ce404b138c7" ns2:_="" ns3:_="">
    <xsd:import namespace="e4e87cf6-8896-463c-8c8c-3b83533b0347"/>
    <xsd:import namespace="5f11e85f-c223-4a1f-9f13-938cf079e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7cf6-8896-463c-8c8c-3b83533b0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1e85f-c223-4a1f-9f13-938cf079e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5cad4e-d54c-4e03-93c2-0f50711040c7}" ma:internalName="TaxCatchAll" ma:showField="CatchAllData" ma:web="5f11e85f-c223-4a1f-9f13-938cf079e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f11e85f-c223-4a1f-9f13-938cf079eafb" xsi:nil="true"/>
    <lcf76f155ced4ddcb4097134ff3c332f xmlns="e4e87cf6-8896-463c-8c8c-3b83533b034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6A1104-6613-431C-B9E0-6F2B44004D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87cf6-8896-463c-8c8c-3b83533b0347"/>
    <ds:schemaRef ds:uri="5f11e85f-c223-4a1f-9f13-938cf079ea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7EDB4D-9265-4BA2-9EB2-C0398FAF3E6C}">
  <ds:schemaRefs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5f11e85f-c223-4a1f-9f13-938cf079eafb"/>
    <ds:schemaRef ds:uri="e4e87cf6-8896-463c-8c8c-3b83533b0347"/>
  </ds:schemaRefs>
</ds:datastoreItem>
</file>

<file path=customXml/itemProps3.xml><?xml version="1.0" encoding="utf-8"?>
<ds:datastoreItem xmlns:ds="http://schemas.openxmlformats.org/officeDocument/2006/customXml" ds:itemID="{3923B489-476F-44A5-B877-719327FE8D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27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Urbane Demi Bold</vt:lpstr>
      <vt:lpstr>Urbane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Hanif, Amna</dc:creator>
  <cp:lastModifiedBy>Hanif, Amna</cp:lastModifiedBy>
  <cp:revision>1</cp:revision>
  <dcterms:created xsi:type="dcterms:W3CDTF">2022-12-06T12:15:24Z</dcterms:created>
  <dcterms:modified xsi:type="dcterms:W3CDTF">2023-11-22T08:45:56Z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2022-12-06T12:15:46Z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7540bdc8-034f-42a0-bda9-d35b75f75161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0x010100EBD178A327AB5F46898526486BA7E8BF</vt:lpwstr>
  </property>
  <property fmtid="{D5CDD505-2E9C-101B-9397-08002B2CF9AE}" pid="12" name="MediaServiceImageTags">
    <vt:lpwstr/>
  </property>
</Properties>
</file>