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1527175" cy="76168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FBE5A3-D08C-F44C-98BC-7140667CFFCD}" v="8" dt="2023-11-22T08:29:18.998"/>
    <p1510:client id="{D0FCF644-3672-DE46-8270-270B5D2B119E}" v="1" dt="2023-11-22T07:09:24.4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327"/>
  </p:normalViewPr>
  <p:slideViewPr>
    <p:cSldViewPr snapToGrid="0">
      <p:cViewPr>
        <p:scale>
          <a:sx n="97" d="100"/>
          <a:sy n="97" d="100"/>
        </p:scale>
        <p:origin x="4928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if, Amna" userId="d04d9494-93ef-464c-92a6-f88c47dacbc9" providerId="ADAL" clId="{D0FCF644-3672-DE46-8270-270B5D2B119E}"/>
    <pc:docChg chg="modSld">
      <pc:chgData name="Hanif, Amna" userId="d04d9494-93ef-464c-92a6-f88c47dacbc9" providerId="ADAL" clId="{D0FCF644-3672-DE46-8270-270B5D2B119E}" dt="2023-11-22T07:09:24.494" v="0" actId="767"/>
      <pc:docMkLst>
        <pc:docMk/>
      </pc:docMkLst>
      <pc:sldChg chg="addSp modSp">
        <pc:chgData name="Hanif, Amna" userId="d04d9494-93ef-464c-92a6-f88c47dacbc9" providerId="ADAL" clId="{D0FCF644-3672-DE46-8270-270B5D2B119E}" dt="2023-11-22T07:09:24.494" v="0" actId="767"/>
        <pc:sldMkLst>
          <pc:docMk/>
          <pc:sldMk cId="2209513730" sldId="256"/>
        </pc:sldMkLst>
        <pc:spChg chg="add mod">
          <ac:chgData name="Hanif, Amna" userId="d04d9494-93ef-464c-92a6-f88c47dacbc9" providerId="ADAL" clId="{D0FCF644-3672-DE46-8270-270B5D2B119E}" dt="2023-11-22T07:09:24.494" v="0" actId="767"/>
          <ac:spMkLst>
            <pc:docMk/>
            <pc:sldMk cId="2209513730" sldId="256"/>
            <ac:spMk id="2" creationId="{F35FB0B4-67C8-9152-74F1-53297A21A9FD}"/>
          </ac:spMkLst>
        </pc:spChg>
      </pc:sldChg>
    </pc:docChg>
  </pc:docChgLst>
  <pc:docChgLst>
    <pc:chgData name="Hanif, Amna" userId="d04d9494-93ef-464c-92a6-f88c47dacbc9" providerId="ADAL" clId="{143A36D5-7167-6B41-AFE2-3252F9692F56}"/>
    <pc:docChg chg="custSel modSld modMainMaster">
      <pc:chgData name="Hanif, Amna" userId="d04d9494-93ef-464c-92a6-f88c47dacbc9" providerId="ADAL" clId="{143A36D5-7167-6B41-AFE2-3252F9692F56}" dt="2022-12-06T12:56:10.635" v="12" actId="1076"/>
      <pc:docMkLst>
        <pc:docMk/>
      </pc:docMkLst>
      <pc:sldChg chg="addSp delSp modSp mod">
        <pc:chgData name="Hanif, Amna" userId="d04d9494-93ef-464c-92a6-f88c47dacbc9" providerId="ADAL" clId="{143A36D5-7167-6B41-AFE2-3252F9692F56}" dt="2022-12-06T12:56:10.635" v="12" actId="1076"/>
        <pc:sldMkLst>
          <pc:docMk/>
          <pc:sldMk cId="2209513730" sldId="256"/>
        </pc:sldMkLst>
        <pc:picChg chg="add mod">
          <ac:chgData name="Hanif, Amna" userId="d04d9494-93ef-464c-92a6-f88c47dacbc9" providerId="ADAL" clId="{143A36D5-7167-6B41-AFE2-3252F9692F56}" dt="2022-12-06T12:56:10.635" v="12" actId="1076"/>
          <ac:picMkLst>
            <pc:docMk/>
            <pc:sldMk cId="2209513730" sldId="256"/>
            <ac:picMk id="2" creationId="{BABCE6D7-06D0-4403-2FB2-FE8D1512B773}"/>
          </ac:picMkLst>
        </pc:picChg>
        <pc:picChg chg="del mod">
          <ac:chgData name="Hanif, Amna" userId="d04d9494-93ef-464c-92a6-f88c47dacbc9" providerId="ADAL" clId="{143A36D5-7167-6B41-AFE2-3252F9692F56}" dt="2022-12-06T12:54:58.536" v="2" actId="478"/>
          <ac:picMkLst>
            <pc:docMk/>
            <pc:sldMk cId="2209513730" sldId="256"/>
            <ac:picMk id="5" creationId="{3AC4C4EC-176C-C7B3-93C5-BFA492A13AA2}"/>
          </ac:picMkLst>
        </pc:picChg>
      </pc:sldChg>
      <pc:sldMasterChg chg="delSp mod modSldLayout">
        <pc:chgData name="Hanif, Amna" userId="d04d9494-93ef-464c-92a6-f88c47dacbc9" providerId="ADAL" clId="{143A36D5-7167-6B41-AFE2-3252F9692F56}" dt="2022-12-06T12:55:29.870" v="4" actId="478"/>
        <pc:sldMasterMkLst>
          <pc:docMk/>
          <pc:sldMasterMk cId="2116181675" sldId="2147483660"/>
        </pc:sldMasterMkLst>
        <pc:spChg chg="del">
          <ac:chgData name="Hanif, Amna" userId="d04d9494-93ef-464c-92a6-f88c47dacbc9" providerId="ADAL" clId="{143A36D5-7167-6B41-AFE2-3252F9692F56}" dt="2022-12-06T12:55:29.870" v="4" actId="478"/>
          <ac:spMkLst>
            <pc:docMk/>
            <pc:sldMasterMk cId="2116181675" sldId="2147483660"/>
            <ac:spMk id="8" creationId="{B3044893-8A3F-7454-3E39-91E4BAB3EB84}"/>
          </ac:spMkLst>
        </pc:spChg>
        <pc:sldLayoutChg chg="delSp mod">
          <pc:chgData name="Hanif, Amna" userId="d04d9494-93ef-464c-92a6-f88c47dacbc9" providerId="ADAL" clId="{143A36D5-7167-6B41-AFE2-3252F9692F56}" dt="2022-12-06T12:55:09.384" v="3" actId="478"/>
          <pc:sldLayoutMkLst>
            <pc:docMk/>
            <pc:sldMasterMk cId="2116181675" sldId="2147483660"/>
            <pc:sldLayoutMk cId="799684389" sldId="2147483661"/>
          </pc:sldLayoutMkLst>
          <pc:spChg chg="del">
            <ac:chgData name="Hanif, Amna" userId="d04d9494-93ef-464c-92a6-f88c47dacbc9" providerId="ADAL" clId="{143A36D5-7167-6B41-AFE2-3252F9692F56}" dt="2022-12-06T12:55:09.384" v="3" actId="478"/>
            <ac:spMkLst>
              <pc:docMk/>
              <pc:sldMasterMk cId="2116181675" sldId="2147483660"/>
              <pc:sldLayoutMk cId="799684389" sldId="2147483661"/>
              <ac:spMk id="4" creationId="{00000000-0000-0000-0000-000000000000}"/>
            </ac:spMkLst>
          </pc:spChg>
        </pc:sldLayoutChg>
      </pc:sldMasterChg>
    </pc:docChg>
  </pc:docChgLst>
  <pc:docChgLst>
    <pc:chgData name="Hanif, Amna" userId="d04d9494-93ef-464c-92a6-f88c47dacbc9" providerId="ADAL" clId="{2EFBE5A3-D08C-F44C-98BC-7140667CFFCD}"/>
    <pc:docChg chg="undo custSel modSld">
      <pc:chgData name="Hanif, Amna" userId="d04d9494-93ef-464c-92a6-f88c47dacbc9" providerId="ADAL" clId="{2EFBE5A3-D08C-F44C-98BC-7140667CFFCD}" dt="2023-11-22T08:31:27.346" v="94" actId="1036"/>
      <pc:docMkLst>
        <pc:docMk/>
      </pc:docMkLst>
      <pc:sldChg chg="addSp delSp modSp mod">
        <pc:chgData name="Hanif, Amna" userId="d04d9494-93ef-464c-92a6-f88c47dacbc9" providerId="ADAL" clId="{2EFBE5A3-D08C-F44C-98BC-7140667CFFCD}" dt="2023-11-22T08:31:27.346" v="94" actId="1036"/>
        <pc:sldMkLst>
          <pc:docMk/>
          <pc:sldMk cId="2209513730" sldId="256"/>
        </pc:sldMkLst>
        <pc:spChg chg="mod">
          <ac:chgData name="Hanif, Amna" userId="d04d9494-93ef-464c-92a6-f88c47dacbc9" providerId="ADAL" clId="{2EFBE5A3-D08C-F44C-98BC-7140667CFFCD}" dt="2023-11-22T08:26:13.049" v="13" actId="1076"/>
          <ac:spMkLst>
            <pc:docMk/>
            <pc:sldMk cId="2209513730" sldId="256"/>
            <ac:spMk id="2" creationId="{F35FB0B4-67C8-9152-74F1-53297A21A9FD}"/>
          </ac:spMkLst>
        </pc:spChg>
        <pc:spChg chg="add del mod">
          <ac:chgData name="Hanif, Amna" userId="d04d9494-93ef-464c-92a6-f88c47dacbc9" providerId="ADAL" clId="{2EFBE5A3-D08C-F44C-98BC-7140667CFFCD}" dt="2023-11-22T08:25:14.846" v="4" actId="478"/>
          <ac:spMkLst>
            <pc:docMk/>
            <pc:sldMk cId="2209513730" sldId="256"/>
            <ac:spMk id="5" creationId="{8107A341-2B7A-4D10-52CD-E5723D13B151}"/>
          </ac:spMkLst>
        </pc:spChg>
        <pc:spChg chg="del">
          <ac:chgData name="Hanif, Amna" userId="d04d9494-93ef-464c-92a6-f88c47dacbc9" providerId="ADAL" clId="{2EFBE5A3-D08C-F44C-98BC-7140667CFFCD}" dt="2023-11-22T08:25:11.797" v="2" actId="478"/>
          <ac:spMkLst>
            <pc:docMk/>
            <pc:sldMk cId="2209513730" sldId="256"/>
            <ac:spMk id="8" creationId="{3629B83F-357A-0CF2-A342-1576398B4768}"/>
          </ac:spMkLst>
        </pc:spChg>
        <pc:spChg chg="del">
          <ac:chgData name="Hanif, Amna" userId="d04d9494-93ef-464c-92a6-f88c47dacbc9" providerId="ADAL" clId="{2EFBE5A3-D08C-F44C-98BC-7140667CFFCD}" dt="2023-11-22T08:25:10.016" v="1" actId="478"/>
          <ac:spMkLst>
            <pc:docMk/>
            <pc:sldMk cId="2209513730" sldId="256"/>
            <ac:spMk id="11" creationId="{575A9257-CDEE-C56E-DCEE-9B87D13B2EB7}"/>
          </ac:spMkLst>
        </pc:spChg>
        <pc:spChg chg="add del">
          <ac:chgData name="Hanif, Amna" userId="d04d9494-93ef-464c-92a6-f88c47dacbc9" providerId="ADAL" clId="{2EFBE5A3-D08C-F44C-98BC-7140667CFFCD}" dt="2023-11-22T08:26:50.876" v="21" actId="22"/>
          <ac:spMkLst>
            <pc:docMk/>
            <pc:sldMk cId="2209513730" sldId="256"/>
            <ac:spMk id="15" creationId="{1CD2C6CA-A5F9-78D3-B527-8A2655217E0A}"/>
          </ac:spMkLst>
        </pc:spChg>
        <pc:spChg chg="add mod">
          <ac:chgData name="Hanif, Amna" userId="d04d9494-93ef-464c-92a6-f88c47dacbc9" providerId="ADAL" clId="{2EFBE5A3-D08C-F44C-98BC-7140667CFFCD}" dt="2023-11-22T08:30:53.825" v="83" actId="1076"/>
          <ac:spMkLst>
            <pc:docMk/>
            <pc:sldMk cId="2209513730" sldId="256"/>
            <ac:spMk id="17" creationId="{63E6FE9F-341A-C88D-ACD1-EC90FF6D09A7}"/>
          </ac:spMkLst>
        </pc:spChg>
        <pc:spChg chg="add mod">
          <ac:chgData name="Hanif, Amna" userId="d04d9494-93ef-464c-92a6-f88c47dacbc9" providerId="ADAL" clId="{2EFBE5A3-D08C-F44C-98BC-7140667CFFCD}" dt="2023-11-22T08:30:57.225" v="84" actId="1076"/>
          <ac:spMkLst>
            <pc:docMk/>
            <pc:sldMk cId="2209513730" sldId="256"/>
            <ac:spMk id="18" creationId="{86CB5C0B-9832-526B-2652-922C564D811E}"/>
          </ac:spMkLst>
        </pc:spChg>
        <pc:spChg chg="add mod">
          <ac:chgData name="Hanif, Amna" userId="d04d9494-93ef-464c-92a6-f88c47dacbc9" providerId="ADAL" clId="{2EFBE5A3-D08C-F44C-98BC-7140667CFFCD}" dt="2023-11-22T08:31:27.346" v="94" actId="1036"/>
          <ac:spMkLst>
            <pc:docMk/>
            <pc:sldMk cId="2209513730" sldId="256"/>
            <ac:spMk id="20" creationId="{FDE6FB23-57BB-1708-EF98-05D81CB51D46}"/>
          </ac:spMkLst>
        </pc:spChg>
        <pc:spChg chg="add mod">
          <ac:chgData name="Hanif, Amna" userId="d04d9494-93ef-464c-92a6-f88c47dacbc9" providerId="ADAL" clId="{2EFBE5A3-D08C-F44C-98BC-7140667CFFCD}" dt="2023-11-22T08:31:09.258" v="86" actId="1076"/>
          <ac:spMkLst>
            <pc:docMk/>
            <pc:sldMk cId="2209513730" sldId="256"/>
            <ac:spMk id="21" creationId="{96E4040D-9C05-0F36-03D6-0C22D2CA6ECF}"/>
          </ac:spMkLst>
        </pc:spChg>
        <pc:picChg chg="del">
          <ac:chgData name="Hanif, Amna" userId="d04d9494-93ef-464c-92a6-f88c47dacbc9" providerId="ADAL" clId="{2EFBE5A3-D08C-F44C-98BC-7140667CFFCD}" dt="2023-11-22T08:25:07.398" v="0" actId="478"/>
          <ac:picMkLst>
            <pc:docMk/>
            <pc:sldMk cId="2209513730" sldId="256"/>
            <ac:picMk id="3" creationId="{BC1E0BFC-7A80-2873-2E6F-A9980205C533}"/>
          </ac:picMkLst>
        </pc:picChg>
        <pc:picChg chg="del mod">
          <ac:chgData name="Hanif, Amna" userId="d04d9494-93ef-464c-92a6-f88c47dacbc9" providerId="ADAL" clId="{2EFBE5A3-D08C-F44C-98BC-7140667CFFCD}" dt="2023-11-22T08:26:05.647" v="8" actId="478"/>
          <ac:picMkLst>
            <pc:docMk/>
            <pc:sldMk cId="2209513730" sldId="256"/>
            <ac:picMk id="6" creationId="{730C536A-BCEB-7A7D-CF94-533BE441772A}"/>
          </ac:picMkLst>
        </pc:picChg>
        <pc:picChg chg="del">
          <ac:chgData name="Hanif, Amna" userId="d04d9494-93ef-464c-92a6-f88c47dacbc9" providerId="ADAL" clId="{2EFBE5A3-D08C-F44C-98BC-7140667CFFCD}" dt="2023-11-22T08:25:12.718" v="3" actId="478"/>
          <ac:picMkLst>
            <pc:docMk/>
            <pc:sldMk cId="2209513730" sldId="256"/>
            <ac:picMk id="7" creationId="{69DFF9E3-8C60-8A8D-4D18-81F5C8A75227}"/>
          </ac:picMkLst>
        </pc:picChg>
        <pc:picChg chg="del">
          <ac:chgData name="Hanif, Amna" userId="d04d9494-93ef-464c-92a6-f88c47dacbc9" providerId="ADAL" clId="{2EFBE5A3-D08C-F44C-98BC-7140667CFFCD}" dt="2023-11-22T08:25:17.429" v="6" actId="478"/>
          <ac:picMkLst>
            <pc:docMk/>
            <pc:sldMk cId="2209513730" sldId="256"/>
            <ac:picMk id="9" creationId="{CA14EB7F-D602-3979-305C-E8A3694C98E1}"/>
          </ac:picMkLst>
        </pc:picChg>
        <pc:picChg chg="del">
          <ac:chgData name="Hanif, Amna" userId="d04d9494-93ef-464c-92a6-f88c47dacbc9" providerId="ADAL" clId="{2EFBE5A3-D08C-F44C-98BC-7140667CFFCD}" dt="2023-11-22T08:25:16.387" v="5" actId="478"/>
          <ac:picMkLst>
            <pc:docMk/>
            <pc:sldMk cId="2209513730" sldId="256"/>
            <ac:picMk id="10" creationId="{EFA683C6-058E-4185-D551-082054F3D91C}"/>
          </ac:picMkLst>
        </pc:picChg>
        <pc:picChg chg="add mod">
          <ac:chgData name="Hanif, Amna" userId="d04d9494-93ef-464c-92a6-f88c47dacbc9" providerId="ADAL" clId="{2EFBE5A3-D08C-F44C-98BC-7140667CFFCD}" dt="2023-11-22T08:30:15.574" v="75" actId="1076"/>
          <ac:picMkLst>
            <pc:docMk/>
            <pc:sldMk cId="2209513730" sldId="256"/>
            <ac:picMk id="12" creationId="{BAA5F163-8C21-93B7-A5B0-143A59725FE4}"/>
          </ac:picMkLst>
        </pc:picChg>
        <pc:picChg chg="add mod">
          <ac:chgData name="Hanif, Amna" userId="d04d9494-93ef-464c-92a6-f88c47dacbc9" providerId="ADAL" clId="{2EFBE5A3-D08C-F44C-98BC-7140667CFFCD}" dt="2023-11-22T08:27:18.320" v="29" actId="1076"/>
          <ac:picMkLst>
            <pc:docMk/>
            <pc:sldMk cId="2209513730" sldId="256"/>
            <ac:picMk id="13" creationId="{E09B6AD4-F5B2-C9DC-8873-4E91B269D026}"/>
          </ac:picMkLst>
        </pc:picChg>
        <pc:picChg chg="add mod">
          <ac:chgData name="Hanif, Amna" userId="d04d9494-93ef-464c-92a6-f88c47dacbc9" providerId="ADAL" clId="{2EFBE5A3-D08C-F44C-98BC-7140667CFFCD}" dt="2023-11-22T08:27:20.514" v="30" actId="1076"/>
          <ac:picMkLst>
            <pc:docMk/>
            <pc:sldMk cId="2209513730" sldId="256"/>
            <ac:picMk id="16" creationId="{90B78921-01DE-147C-E086-DE8EFAD1BEEA}"/>
          </ac:picMkLst>
        </pc:picChg>
        <pc:picChg chg="add mod">
          <ac:chgData name="Hanif, Amna" userId="d04d9494-93ef-464c-92a6-f88c47dacbc9" providerId="ADAL" clId="{2EFBE5A3-D08C-F44C-98BC-7140667CFFCD}" dt="2023-11-22T08:31:19.802" v="87" actId="1076"/>
          <ac:picMkLst>
            <pc:docMk/>
            <pc:sldMk cId="2209513730" sldId="256"/>
            <ac:picMk id="19" creationId="{7D3689CF-7441-0006-0B13-E71E99362DCD}"/>
          </ac:picMkLst>
        </pc:picChg>
      </pc:sldChg>
    </pc:docChg>
  </pc:docChgLst>
  <pc:docChgLst>
    <pc:chgData name="Hanif, Amna" userId="d04d9494-93ef-464c-92a6-f88c47dacbc9" providerId="ADAL" clId="{9C05EC39-300A-FC40-93B3-B56181312AFE}"/>
    <pc:docChg chg="custSel modSld">
      <pc:chgData name="Hanif, Amna" userId="d04d9494-93ef-464c-92a6-f88c47dacbc9" providerId="ADAL" clId="{9C05EC39-300A-FC40-93B3-B56181312AFE}" dt="2022-12-06T13:01:22.659" v="3" actId="1076"/>
      <pc:docMkLst>
        <pc:docMk/>
      </pc:docMkLst>
      <pc:sldChg chg="addSp delSp modSp mod">
        <pc:chgData name="Hanif, Amna" userId="d04d9494-93ef-464c-92a6-f88c47dacbc9" providerId="ADAL" clId="{9C05EC39-300A-FC40-93B3-B56181312AFE}" dt="2022-12-06T13:01:22.659" v="3" actId="1076"/>
        <pc:sldMkLst>
          <pc:docMk/>
          <pc:sldMk cId="2209513730" sldId="256"/>
        </pc:sldMkLst>
        <pc:spChg chg="mod">
          <ac:chgData name="Hanif, Amna" userId="d04d9494-93ef-464c-92a6-f88c47dacbc9" providerId="ADAL" clId="{9C05EC39-300A-FC40-93B3-B56181312AFE}" dt="2022-12-06T13:00:19.643" v="0" actId="1076"/>
          <ac:spMkLst>
            <pc:docMk/>
            <pc:sldMk cId="2209513730" sldId="256"/>
            <ac:spMk id="8" creationId="{3629B83F-357A-0CF2-A342-1576398B4768}"/>
          </ac:spMkLst>
        </pc:spChg>
        <pc:picChg chg="del">
          <ac:chgData name="Hanif, Amna" userId="d04d9494-93ef-464c-92a6-f88c47dacbc9" providerId="ADAL" clId="{9C05EC39-300A-FC40-93B3-B56181312AFE}" dt="2022-12-06T13:00:26.273" v="1" actId="478"/>
          <ac:picMkLst>
            <pc:docMk/>
            <pc:sldMk cId="2209513730" sldId="256"/>
            <ac:picMk id="2" creationId="{BABCE6D7-06D0-4403-2FB2-FE8D1512B773}"/>
          </ac:picMkLst>
        </pc:picChg>
        <pc:picChg chg="add mod">
          <ac:chgData name="Hanif, Amna" userId="d04d9494-93ef-464c-92a6-f88c47dacbc9" providerId="ADAL" clId="{9C05EC39-300A-FC40-93B3-B56181312AFE}" dt="2022-12-06T13:01:22.659" v="3" actId="1076"/>
          <ac:picMkLst>
            <pc:docMk/>
            <pc:sldMk cId="2209513730" sldId="256"/>
            <ac:picMk id="3" creationId="{BC1E0BFC-7A80-2873-2E6F-A9980205C533}"/>
          </ac:picMkLst>
        </pc:picChg>
        <pc:picChg chg="mod">
          <ac:chgData name="Hanif, Amna" userId="d04d9494-93ef-464c-92a6-f88c47dacbc9" providerId="ADAL" clId="{9C05EC39-300A-FC40-93B3-B56181312AFE}" dt="2022-12-06T13:00:19.643" v="0" actId="1076"/>
          <ac:picMkLst>
            <pc:docMk/>
            <pc:sldMk cId="2209513730" sldId="256"/>
            <ac:picMk id="7" creationId="{69DFF9E3-8C60-8A8D-4D18-81F5C8A7522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538" y="1246550"/>
            <a:ext cx="1298099" cy="2651784"/>
          </a:xfrm>
        </p:spPr>
        <p:txBody>
          <a:bodyPr anchor="b"/>
          <a:lstStyle>
            <a:lvl1pPr algn="ctr">
              <a:defRPr sz="10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897" y="4000597"/>
            <a:ext cx="1145381" cy="1838969"/>
          </a:xfrm>
        </p:spPr>
        <p:txBody>
          <a:bodyPr/>
          <a:lstStyle>
            <a:lvl1pPr marL="0" indent="0" algn="ctr">
              <a:buNone/>
              <a:defRPr sz="401"/>
            </a:lvl1pPr>
            <a:lvl2pPr marL="76352" indent="0" algn="ctr">
              <a:buNone/>
              <a:defRPr sz="334"/>
            </a:lvl2pPr>
            <a:lvl3pPr marL="152705" indent="0" algn="ctr">
              <a:buNone/>
              <a:defRPr sz="301"/>
            </a:lvl3pPr>
            <a:lvl4pPr marL="229057" indent="0" algn="ctr">
              <a:buNone/>
              <a:defRPr sz="267"/>
            </a:lvl4pPr>
            <a:lvl5pPr marL="305410" indent="0" algn="ctr">
              <a:buNone/>
              <a:defRPr sz="267"/>
            </a:lvl5pPr>
            <a:lvl6pPr marL="381762" indent="0" algn="ctr">
              <a:buNone/>
              <a:defRPr sz="267"/>
            </a:lvl6pPr>
            <a:lvl7pPr marL="458114" indent="0" algn="ctr">
              <a:buNone/>
              <a:defRPr sz="267"/>
            </a:lvl7pPr>
            <a:lvl8pPr marL="534467" indent="0" algn="ctr">
              <a:buNone/>
              <a:defRPr sz="267"/>
            </a:lvl8pPr>
            <a:lvl9pPr marL="610819" indent="0" algn="ctr">
              <a:buNone/>
              <a:defRPr sz="26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8FA68-655D-6442-B514-02A9EC90D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684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9088-485D-2F45-A2A5-4232BA0E544A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8FA68-655D-6442-B514-02A9EC90D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29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2885" y="405525"/>
            <a:ext cx="329297" cy="64549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993" y="405525"/>
            <a:ext cx="968802" cy="64549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9088-485D-2F45-A2A5-4232BA0E544A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8FA68-655D-6442-B514-02A9EC90D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3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9088-485D-2F45-A2A5-4232BA0E544A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8FA68-655D-6442-B514-02A9EC90D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957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98" y="1898919"/>
            <a:ext cx="1317188" cy="3168387"/>
          </a:xfrm>
        </p:spPr>
        <p:txBody>
          <a:bodyPr anchor="b"/>
          <a:lstStyle>
            <a:lvl1pPr>
              <a:defRPr sz="10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98" y="5097280"/>
            <a:ext cx="1317188" cy="1666180"/>
          </a:xfrm>
        </p:spPr>
        <p:txBody>
          <a:bodyPr/>
          <a:lstStyle>
            <a:lvl1pPr marL="0" indent="0">
              <a:buNone/>
              <a:defRPr sz="401">
                <a:solidFill>
                  <a:schemeClr val="tx1"/>
                </a:solidFill>
              </a:defRPr>
            </a:lvl1pPr>
            <a:lvl2pPr marL="76352" indent="0">
              <a:buNone/>
              <a:defRPr sz="334">
                <a:solidFill>
                  <a:schemeClr val="tx1">
                    <a:tint val="75000"/>
                  </a:schemeClr>
                </a:solidFill>
              </a:defRPr>
            </a:lvl2pPr>
            <a:lvl3pPr marL="152705" indent="0">
              <a:buNone/>
              <a:defRPr sz="301">
                <a:solidFill>
                  <a:schemeClr val="tx1">
                    <a:tint val="75000"/>
                  </a:schemeClr>
                </a:solidFill>
              </a:defRPr>
            </a:lvl3pPr>
            <a:lvl4pPr marL="229057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4pPr>
            <a:lvl5pPr marL="305410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5pPr>
            <a:lvl6pPr marL="381762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6pPr>
            <a:lvl7pPr marL="458114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7pPr>
            <a:lvl8pPr marL="534467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8pPr>
            <a:lvl9pPr marL="610819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9088-485D-2F45-A2A5-4232BA0E544A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8FA68-655D-6442-B514-02A9EC90D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06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993" y="2027627"/>
            <a:ext cx="649049" cy="48328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3133" y="2027627"/>
            <a:ext cx="649049" cy="48328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9088-485D-2F45-A2A5-4232BA0E544A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8FA68-655D-6442-B514-02A9EC90D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563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192" y="405527"/>
            <a:ext cx="1317188" cy="14722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92" y="1867181"/>
            <a:ext cx="646067" cy="915076"/>
          </a:xfrm>
        </p:spPr>
        <p:txBody>
          <a:bodyPr anchor="b"/>
          <a:lstStyle>
            <a:lvl1pPr marL="0" indent="0">
              <a:buNone/>
              <a:defRPr sz="401" b="1"/>
            </a:lvl1pPr>
            <a:lvl2pPr marL="76352" indent="0">
              <a:buNone/>
              <a:defRPr sz="334" b="1"/>
            </a:lvl2pPr>
            <a:lvl3pPr marL="152705" indent="0">
              <a:buNone/>
              <a:defRPr sz="301" b="1"/>
            </a:lvl3pPr>
            <a:lvl4pPr marL="229057" indent="0">
              <a:buNone/>
              <a:defRPr sz="267" b="1"/>
            </a:lvl4pPr>
            <a:lvl5pPr marL="305410" indent="0">
              <a:buNone/>
              <a:defRPr sz="267" b="1"/>
            </a:lvl5pPr>
            <a:lvl6pPr marL="381762" indent="0">
              <a:buNone/>
              <a:defRPr sz="267" b="1"/>
            </a:lvl6pPr>
            <a:lvl7pPr marL="458114" indent="0">
              <a:buNone/>
              <a:defRPr sz="267" b="1"/>
            </a:lvl7pPr>
            <a:lvl8pPr marL="534467" indent="0">
              <a:buNone/>
              <a:defRPr sz="267" b="1"/>
            </a:lvl8pPr>
            <a:lvl9pPr marL="610819" indent="0">
              <a:buNone/>
              <a:defRPr sz="2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192" y="2782257"/>
            <a:ext cx="646067" cy="4092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3133" y="1867181"/>
            <a:ext cx="649248" cy="915076"/>
          </a:xfrm>
        </p:spPr>
        <p:txBody>
          <a:bodyPr anchor="b"/>
          <a:lstStyle>
            <a:lvl1pPr marL="0" indent="0">
              <a:buNone/>
              <a:defRPr sz="401" b="1"/>
            </a:lvl1pPr>
            <a:lvl2pPr marL="76352" indent="0">
              <a:buNone/>
              <a:defRPr sz="334" b="1"/>
            </a:lvl2pPr>
            <a:lvl3pPr marL="152705" indent="0">
              <a:buNone/>
              <a:defRPr sz="301" b="1"/>
            </a:lvl3pPr>
            <a:lvl4pPr marL="229057" indent="0">
              <a:buNone/>
              <a:defRPr sz="267" b="1"/>
            </a:lvl4pPr>
            <a:lvl5pPr marL="305410" indent="0">
              <a:buNone/>
              <a:defRPr sz="267" b="1"/>
            </a:lvl5pPr>
            <a:lvl6pPr marL="381762" indent="0">
              <a:buNone/>
              <a:defRPr sz="267" b="1"/>
            </a:lvl6pPr>
            <a:lvl7pPr marL="458114" indent="0">
              <a:buNone/>
              <a:defRPr sz="267" b="1"/>
            </a:lvl7pPr>
            <a:lvl8pPr marL="534467" indent="0">
              <a:buNone/>
              <a:defRPr sz="267" b="1"/>
            </a:lvl8pPr>
            <a:lvl9pPr marL="610819" indent="0">
              <a:buNone/>
              <a:defRPr sz="2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3133" y="2782257"/>
            <a:ext cx="649248" cy="4092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9088-485D-2F45-A2A5-4232BA0E544A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8FA68-655D-6442-B514-02A9EC90D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53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9088-485D-2F45-A2A5-4232BA0E544A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8FA68-655D-6442-B514-02A9EC90D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134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9088-485D-2F45-A2A5-4232BA0E544A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8FA68-655D-6442-B514-02A9EC90D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26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192" y="507788"/>
            <a:ext cx="492554" cy="1777259"/>
          </a:xfrm>
        </p:spPr>
        <p:txBody>
          <a:bodyPr anchor="b"/>
          <a:lstStyle>
            <a:lvl1pPr>
              <a:defRPr sz="5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48" y="1096683"/>
            <a:ext cx="773132" cy="5412883"/>
          </a:xfrm>
        </p:spPr>
        <p:txBody>
          <a:bodyPr/>
          <a:lstStyle>
            <a:lvl1pPr>
              <a:defRPr sz="534"/>
            </a:lvl1pPr>
            <a:lvl2pPr>
              <a:defRPr sz="468"/>
            </a:lvl2pPr>
            <a:lvl3pPr>
              <a:defRPr sz="401"/>
            </a:lvl3pPr>
            <a:lvl4pPr>
              <a:defRPr sz="334"/>
            </a:lvl4pPr>
            <a:lvl5pPr>
              <a:defRPr sz="334"/>
            </a:lvl5pPr>
            <a:lvl6pPr>
              <a:defRPr sz="334"/>
            </a:lvl6pPr>
            <a:lvl7pPr>
              <a:defRPr sz="334"/>
            </a:lvl7pPr>
            <a:lvl8pPr>
              <a:defRPr sz="334"/>
            </a:lvl8pPr>
            <a:lvl9pPr>
              <a:defRPr sz="3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192" y="2285048"/>
            <a:ext cx="492554" cy="4233333"/>
          </a:xfrm>
        </p:spPr>
        <p:txBody>
          <a:bodyPr/>
          <a:lstStyle>
            <a:lvl1pPr marL="0" indent="0">
              <a:buNone/>
              <a:defRPr sz="267"/>
            </a:lvl1pPr>
            <a:lvl2pPr marL="76352" indent="0">
              <a:buNone/>
              <a:defRPr sz="234"/>
            </a:lvl2pPr>
            <a:lvl3pPr marL="152705" indent="0">
              <a:buNone/>
              <a:defRPr sz="200"/>
            </a:lvl3pPr>
            <a:lvl4pPr marL="229057" indent="0">
              <a:buNone/>
              <a:defRPr sz="167"/>
            </a:lvl4pPr>
            <a:lvl5pPr marL="305410" indent="0">
              <a:buNone/>
              <a:defRPr sz="167"/>
            </a:lvl5pPr>
            <a:lvl6pPr marL="381762" indent="0">
              <a:buNone/>
              <a:defRPr sz="167"/>
            </a:lvl6pPr>
            <a:lvl7pPr marL="458114" indent="0">
              <a:buNone/>
              <a:defRPr sz="167"/>
            </a:lvl7pPr>
            <a:lvl8pPr marL="534467" indent="0">
              <a:buNone/>
              <a:defRPr sz="167"/>
            </a:lvl8pPr>
            <a:lvl9pPr marL="610819" indent="0">
              <a:buNone/>
              <a:defRPr sz="1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9088-485D-2F45-A2A5-4232BA0E544A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8FA68-655D-6442-B514-02A9EC90D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76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192" y="507788"/>
            <a:ext cx="492554" cy="1777259"/>
          </a:xfrm>
        </p:spPr>
        <p:txBody>
          <a:bodyPr anchor="b"/>
          <a:lstStyle>
            <a:lvl1pPr>
              <a:defRPr sz="5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9248" y="1096683"/>
            <a:ext cx="773132" cy="5412883"/>
          </a:xfrm>
        </p:spPr>
        <p:txBody>
          <a:bodyPr anchor="t"/>
          <a:lstStyle>
            <a:lvl1pPr marL="0" indent="0">
              <a:buNone/>
              <a:defRPr sz="534"/>
            </a:lvl1pPr>
            <a:lvl2pPr marL="76352" indent="0">
              <a:buNone/>
              <a:defRPr sz="468"/>
            </a:lvl2pPr>
            <a:lvl3pPr marL="152705" indent="0">
              <a:buNone/>
              <a:defRPr sz="401"/>
            </a:lvl3pPr>
            <a:lvl4pPr marL="229057" indent="0">
              <a:buNone/>
              <a:defRPr sz="334"/>
            </a:lvl4pPr>
            <a:lvl5pPr marL="305410" indent="0">
              <a:buNone/>
              <a:defRPr sz="334"/>
            </a:lvl5pPr>
            <a:lvl6pPr marL="381762" indent="0">
              <a:buNone/>
              <a:defRPr sz="334"/>
            </a:lvl6pPr>
            <a:lvl7pPr marL="458114" indent="0">
              <a:buNone/>
              <a:defRPr sz="334"/>
            </a:lvl7pPr>
            <a:lvl8pPr marL="534467" indent="0">
              <a:buNone/>
              <a:defRPr sz="334"/>
            </a:lvl8pPr>
            <a:lvl9pPr marL="610819" indent="0">
              <a:buNone/>
              <a:defRPr sz="33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192" y="2285048"/>
            <a:ext cx="492554" cy="4233333"/>
          </a:xfrm>
        </p:spPr>
        <p:txBody>
          <a:bodyPr/>
          <a:lstStyle>
            <a:lvl1pPr marL="0" indent="0">
              <a:buNone/>
              <a:defRPr sz="267"/>
            </a:lvl1pPr>
            <a:lvl2pPr marL="76352" indent="0">
              <a:buNone/>
              <a:defRPr sz="234"/>
            </a:lvl2pPr>
            <a:lvl3pPr marL="152705" indent="0">
              <a:buNone/>
              <a:defRPr sz="200"/>
            </a:lvl3pPr>
            <a:lvl4pPr marL="229057" indent="0">
              <a:buNone/>
              <a:defRPr sz="167"/>
            </a:lvl4pPr>
            <a:lvl5pPr marL="305410" indent="0">
              <a:buNone/>
              <a:defRPr sz="167"/>
            </a:lvl5pPr>
            <a:lvl6pPr marL="381762" indent="0">
              <a:buNone/>
              <a:defRPr sz="167"/>
            </a:lvl6pPr>
            <a:lvl7pPr marL="458114" indent="0">
              <a:buNone/>
              <a:defRPr sz="167"/>
            </a:lvl7pPr>
            <a:lvl8pPr marL="534467" indent="0">
              <a:buNone/>
              <a:defRPr sz="167"/>
            </a:lvl8pPr>
            <a:lvl9pPr marL="610819" indent="0">
              <a:buNone/>
              <a:defRPr sz="1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9088-485D-2F45-A2A5-4232BA0E544A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8FA68-655D-6442-B514-02A9EC90D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74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994" y="405527"/>
            <a:ext cx="1317188" cy="14722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94" y="2027627"/>
            <a:ext cx="1317188" cy="4832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993" y="7059670"/>
            <a:ext cx="343614" cy="405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D9088-485D-2F45-A2A5-4232BA0E544A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5877" y="7059670"/>
            <a:ext cx="515422" cy="405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8568" y="7059670"/>
            <a:ext cx="343614" cy="405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8FA68-655D-6442-B514-02A9EC90D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181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2705" rtl="0" eaLnBrk="1" latinLnBrk="0" hangingPunct="1">
        <a:lnSpc>
          <a:spcPct val="90000"/>
        </a:lnSpc>
        <a:spcBef>
          <a:spcPct val="0"/>
        </a:spcBef>
        <a:buNone/>
        <a:defRPr sz="7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76" indent="-38176" algn="l" defTabSz="152705" rtl="0" eaLnBrk="1" latinLnBrk="0" hangingPunct="1">
        <a:lnSpc>
          <a:spcPct val="90000"/>
        </a:lnSpc>
        <a:spcBef>
          <a:spcPts val="167"/>
        </a:spcBef>
        <a:buFont typeface="Arial" panose="020B0604020202020204" pitchFamily="34" charset="0"/>
        <a:buChar char="•"/>
        <a:defRPr sz="468" kern="1200">
          <a:solidFill>
            <a:schemeClr val="tx1"/>
          </a:solidFill>
          <a:latin typeface="+mn-lt"/>
          <a:ea typeface="+mn-ea"/>
          <a:cs typeface="+mn-cs"/>
        </a:defRPr>
      </a:lvl1pPr>
      <a:lvl2pPr marL="114529" indent="-38176" algn="l" defTabSz="152705" rtl="0" eaLnBrk="1" latinLnBrk="0" hangingPunct="1">
        <a:lnSpc>
          <a:spcPct val="90000"/>
        </a:lnSpc>
        <a:spcBef>
          <a:spcPts val="84"/>
        </a:spcBef>
        <a:buFont typeface="Arial" panose="020B0604020202020204" pitchFamily="34" charset="0"/>
        <a:buChar char="•"/>
        <a:defRPr sz="401" kern="1200">
          <a:solidFill>
            <a:schemeClr val="tx1"/>
          </a:solidFill>
          <a:latin typeface="+mn-lt"/>
          <a:ea typeface="+mn-ea"/>
          <a:cs typeface="+mn-cs"/>
        </a:defRPr>
      </a:lvl2pPr>
      <a:lvl3pPr marL="190881" indent="-38176" algn="l" defTabSz="152705" rtl="0" eaLnBrk="1" latinLnBrk="0" hangingPunct="1">
        <a:lnSpc>
          <a:spcPct val="90000"/>
        </a:lnSpc>
        <a:spcBef>
          <a:spcPts val="84"/>
        </a:spcBef>
        <a:buFont typeface="Arial" panose="020B0604020202020204" pitchFamily="34" charset="0"/>
        <a:buChar char="•"/>
        <a:defRPr sz="334" kern="1200">
          <a:solidFill>
            <a:schemeClr val="tx1"/>
          </a:solidFill>
          <a:latin typeface="+mn-lt"/>
          <a:ea typeface="+mn-ea"/>
          <a:cs typeface="+mn-cs"/>
        </a:defRPr>
      </a:lvl3pPr>
      <a:lvl4pPr marL="267233" indent="-38176" algn="l" defTabSz="152705" rtl="0" eaLnBrk="1" latinLnBrk="0" hangingPunct="1">
        <a:lnSpc>
          <a:spcPct val="90000"/>
        </a:lnSpc>
        <a:spcBef>
          <a:spcPts val="84"/>
        </a:spcBef>
        <a:buFont typeface="Arial" panose="020B0604020202020204" pitchFamily="34" charset="0"/>
        <a:buChar char="•"/>
        <a:defRPr sz="301" kern="1200">
          <a:solidFill>
            <a:schemeClr val="tx1"/>
          </a:solidFill>
          <a:latin typeface="+mn-lt"/>
          <a:ea typeface="+mn-ea"/>
          <a:cs typeface="+mn-cs"/>
        </a:defRPr>
      </a:lvl4pPr>
      <a:lvl5pPr marL="343586" indent="-38176" algn="l" defTabSz="152705" rtl="0" eaLnBrk="1" latinLnBrk="0" hangingPunct="1">
        <a:lnSpc>
          <a:spcPct val="90000"/>
        </a:lnSpc>
        <a:spcBef>
          <a:spcPts val="84"/>
        </a:spcBef>
        <a:buFont typeface="Arial" panose="020B0604020202020204" pitchFamily="34" charset="0"/>
        <a:buChar char="•"/>
        <a:defRPr sz="301" kern="1200">
          <a:solidFill>
            <a:schemeClr val="tx1"/>
          </a:solidFill>
          <a:latin typeface="+mn-lt"/>
          <a:ea typeface="+mn-ea"/>
          <a:cs typeface="+mn-cs"/>
        </a:defRPr>
      </a:lvl5pPr>
      <a:lvl6pPr marL="419938" indent="-38176" algn="l" defTabSz="152705" rtl="0" eaLnBrk="1" latinLnBrk="0" hangingPunct="1">
        <a:lnSpc>
          <a:spcPct val="90000"/>
        </a:lnSpc>
        <a:spcBef>
          <a:spcPts val="84"/>
        </a:spcBef>
        <a:buFont typeface="Arial" panose="020B0604020202020204" pitchFamily="34" charset="0"/>
        <a:buChar char="•"/>
        <a:defRPr sz="301" kern="1200">
          <a:solidFill>
            <a:schemeClr val="tx1"/>
          </a:solidFill>
          <a:latin typeface="+mn-lt"/>
          <a:ea typeface="+mn-ea"/>
          <a:cs typeface="+mn-cs"/>
        </a:defRPr>
      </a:lvl6pPr>
      <a:lvl7pPr marL="496291" indent="-38176" algn="l" defTabSz="152705" rtl="0" eaLnBrk="1" latinLnBrk="0" hangingPunct="1">
        <a:lnSpc>
          <a:spcPct val="90000"/>
        </a:lnSpc>
        <a:spcBef>
          <a:spcPts val="84"/>
        </a:spcBef>
        <a:buFont typeface="Arial" panose="020B0604020202020204" pitchFamily="34" charset="0"/>
        <a:buChar char="•"/>
        <a:defRPr sz="301" kern="1200">
          <a:solidFill>
            <a:schemeClr val="tx1"/>
          </a:solidFill>
          <a:latin typeface="+mn-lt"/>
          <a:ea typeface="+mn-ea"/>
          <a:cs typeface="+mn-cs"/>
        </a:defRPr>
      </a:lvl7pPr>
      <a:lvl8pPr marL="572643" indent="-38176" algn="l" defTabSz="152705" rtl="0" eaLnBrk="1" latinLnBrk="0" hangingPunct="1">
        <a:lnSpc>
          <a:spcPct val="90000"/>
        </a:lnSpc>
        <a:spcBef>
          <a:spcPts val="84"/>
        </a:spcBef>
        <a:buFont typeface="Arial" panose="020B0604020202020204" pitchFamily="34" charset="0"/>
        <a:buChar char="•"/>
        <a:defRPr sz="301" kern="1200">
          <a:solidFill>
            <a:schemeClr val="tx1"/>
          </a:solidFill>
          <a:latin typeface="+mn-lt"/>
          <a:ea typeface="+mn-ea"/>
          <a:cs typeface="+mn-cs"/>
        </a:defRPr>
      </a:lvl8pPr>
      <a:lvl9pPr marL="648995" indent="-38176" algn="l" defTabSz="152705" rtl="0" eaLnBrk="1" latinLnBrk="0" hangingPunct="1">
        <a:lnSpc>
          <a:spcPct val="90000"/>
        </a:lnSpc>
        <a:spcBef>
          <a:spcPts val="84"/>
        </a:spcBef>
        <a:buFont typeface="Arial" panose="020B0604020202020204" pitchFamily="34" charset="0"/>
        <a:buChar char="•"/>
        <a:defRPr sz="3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2705" rtl="0" eaLnBrk="1" latinLnBrk="0" hangingPunct="1">
        <a:defRPr sz="301" kern="1200">
          <a:solidFill>
            <a:schemeClr val="tx1"/>
          </a:solidFill>
          <a:latin typeface="+mn-lt"/>
          <a:ea typeface="+mn-ea"/>
          <a:cs typeface="+mn-cs"/>
        </a:defRPr>
      </a:lvl1pPr>
      <a:lvl2pPr marL="76352" algn="l" defTabSz="152705" rtl="0" eaLnBrk="1" latinLnBrk="0" hangingPunct="1">
        <a:defRPr sz="301" kern="1200">
          <a:solidFill>
            <a:schemeClr val="tx1"/>
          </a:solidFill>
          <a:latin typeface="+mn-lt"/>
          <a:ea typeface="+mn-ea"/>
          <a:cs typeface="+mn-cs"/>
        </a:defRPr>
      </a:lvl2pPr>
      <a:lvl3pPr marL="152705" algn="l" defTabSz="152705" rtl="0" eaLnBrk="1" latinLnBrk="0" hangingPunct="1">
        <a:defRPr sz="301" kern="1200">
          <a:solidFill>
            <a:schemeClr val="tx1"/>
          </a:solidFill>
          <a:latin typeface="+mn-lt"/>
          <a:ea typeface="+mn-ea"/>
          <a:cs typeface="+mn-cs"/>
        </a:defRPr>
      </a:lvl3pPr>
      <a:lvl4pPr marL="229057" algn="l" defTabSz="152705" rtl="0" eaLnBrk="1" latinLnBrk="0" hangingPunct="1">
        <a:defRPr sz="301" kern="1200">
          <a:solidFill>
            <a:schemeClr val="tx1"/>
          </a:solidFill>
          <a:latin typeface="+mn-lt"/>
          <a:ea typeface="+mn-ea"/>
          <a:cs typeface="+mn-cs"/>
        </a:defRPr>
      </a:lvl4pPr>
      <a:lvl5pPr marL="305410" algn="l" defTabSz="152705" rtl="0" eaLnBrk="1" latinLnBrk="0" hangingPunct="1">
        <a:defRPr sz="301" kern="1200">
          <a:solidFill>
            <a:schemeClr val="tx1"/>
          </a:solidFill>
          <a:latin typeface="+mn-lt"/>
          <a:ea typeface="+mn-ea"/>
          <a:cs typeface="+mn-cs"/>
        </a:defRPr>
      </a:lvl5pPr>
      <a:lvl6pPr marL="381762" algn="l" defTabSz="152705" rtl="0" eaLnBrk="1" latinLnBrk="0" hangingPunct="1">
        <a:defRPr sz="301" kern="1200">
          <a:solidFill>
            <a:schemeClr val="tx1"/>
          </a:solidFill>
          <a:latin typeface="+mn-lt"/>
          <a:ea typeface="+mn-ea"/>
          <a:cs typeface="+mn-cs"/>
        </a:defRPr>
      </a:lvl6pPr>
      <a:lvl7pPr marL="458114" algn="l" defTabSz="152705" rtl="0" eaLnBrk="1" latinLnBrk="0" hangingPunct="1">
        <a:defRPr sz="301" kern="1200">
          <a:solidFill>
            <a:schemeClr val="tx1"/>
          </a:solidFill>
          <a:latin typeface="+mn-lt"/>
          <a:ea typeface="+mn-ea"/>
          <a:cs typeface="+mn-cs"/>
        </a:defRPr>
      </a:lvl7pPr>
      <a:lvl8pPr marL="534467" algn="l" defTabSz="152705" rtl="0" eaLnBrk="1" latinLnBrk="0" hangingPunct="1">
        <a:defRPr sz="301" kern="1200">
          <a:solidFill>
            <a:schemeClr val="tx1"/>
          </a:solidFill>
          <a:latin typeface="+mn-lt"/>
          <a:ea typeface="+mn-ea"/>
          <a:cs typeface="+mn-cs"/>
        </a:defRPr>
      </a:lvl8pPr>
      <a:lvl9pPr marL="610819" algn="l" defTabSz="152705" rtl="0" eaLnBrk="1" latinLnBrk="0" hangingPunct="1">
        <a:defRPr sz="3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35FB0B4-67C8-9152-74F1-53297A21A9FD}"/>
              </a:ext>
            </a:extLst>
          </p:cNvPr>
          <p:cNvSpPr txBox="1"/>
          <p:nvPr/>
        </p:nvSpPr>
        <p:spPr>
          <a:xfrm>
            <a:off x="2488557" y="50002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AA5F163-8C21-93B7-A5B0-143A59725F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" y="0"/>
            <a:ext cx="1531716" cy="4595149"/>
          </a:xfrm>
          <a:prstGeom prst="rect">
            <a:avLst/>
          </a:prstGeom>
        </p:spPr>
      </p:pic>
      <p:pic>
        <p:nvPicPr>
          <p:cNvPr id="13" name="Picture 12" descr="A black and blue logo&#10;&#10;Description automatically generated">
            <a:extLst>
              <a:ext uri="{FF2B5EF4-FFF2-40B4-BE49-F238E27FC236}">
                <a16:creationId xmlns:a16="http://schemas.microsoft.com/office/drawing/2014/main" id="{E09B6AD4-F5B2-C9DC-8873-4E91B269D0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2963" y="6436576"/>
            <a:ext cx="1618152" cy="105329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0B78921-01DE-147C-E086-DE8EFAD1BE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113" y="5187527"/>
            <a:ext cx="1256947" cy="558643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63E6FE9F-341A-C88D-ACD1-EC90FF6D09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306" y="229993"/>
            <a:ext cx="1399256" cy="1959023"/>
          </a:xfrm>
        </p:spPr>
        <p:txBody>
          <a:bodyPr>
            <a:noAutofit/>
          </a:bodyPr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kern="100" dirty="0">
                <a:solidFill>
                  <a:schemeClr val="bg1"/>
                </a:solidFill>
                <a:effectLst/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Let's meet at the largest medical laboratory gathering in the Middle East region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86CB5C0B-9832-526B-2652-922C564D811E}"/>
              </a:ext>
            </a:extLst>
          </p:cNvPr>
          <p:cNvSpPr txBox="1">
            <a:spLocks/>
          </p:cNvSpPr>
          <p:nvPr/>
        </p:nvSpPr>
        <p:spPr>
          <a:xfrm>
            <a:off x="97306" y="2036335"/>
            <a:ext cx="1277614" cy="859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524305" rtl="0" eaLnBrk="1" latinLnBrk="0" hangingPunct="1">
              <a:lnSpc>
                <a:spcPct val="90000"/>
              </a:lnSpc>
              <a:spcBef>
                <a:spcPts val="1667"/>
              </a:spcBef>
              <a:buFont typeface="Arial" panose="020B0604020202020204" pitchFamily="34" charset="0"/>
              <a:buNone/>
              <a:defRPr sz="4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2152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3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305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3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86457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48610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810762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572914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335067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097219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solidFill>
                  <a:srgbClr val="00B0F0"/>
                </a:solidFill>
                <a:effectLst/>
                <a:latin typeface="Urbane Medium" pitchFamily="2" charset="77"/>
                <a:ea typeface="Calibri" panose="020F0502020204030204" pitchFamily="34" charset="0"/>
                <a:cs typeface="Arial" panose="020B0604020202020204" pitchFamily="34" charset="0"/>
              </a:rPr>
              <a:t>Meeting the needs of our customers is our priority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D3689CF-7441-0006-0B13-E71E99362D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124778" y="3374582"/>
            <a:ext cx="1277615" cy="389517"/>
          </a:xfrm>
          <a:prstGeom prst="rect">
            <a:avLst/>
          </a:prstGeom>
        </p:spPr>
      </p:pic>
      <p:sp>
        <p:nvSpPr>
          <p:cNvPr id="20" name="object 2">
            <a:extLst>
              <a:ext uri="{FF2B5EF4-FFF2-40B4-BE49-F238E27FC236}">
                <a16:creationId xmlns:a16="http://schemas.microsoft.com/office/drawing/2014/main" id="{FDE6FB23-57BB-1708-EF98-05D81CB51D46}"/>
              </a:ext>
            </a:extLst>
          </p:cNvPr>
          <p:cNvSpPr txBox="1"/>
          <p:nvPr/>
        </p:nvSpPr>
        <p:spPr>
          <a:xfrm>
            <a:off x="-1260399" y="2815977"/>
            <a:ext cx="3973443" cy="906630"/>
          </a:xfrm>
          <a:prstGeom prst="rect">
            <a:avLst/>
          </a:prstGeom>
        </p:spPr>
        <p:txBody>
          <a:bodyPr vert="horz" wrap="square" lIns="0" tIns="279372" rIns="0" bIns="0" rtlCol="0">
            <a:spAutoFit/>
          </a:bodyPr>
          <a:lstStyle/>
          <a:p>
            <a:pPr marL="1200020" marR="50795" indent="-1079392" algn="ctr">
              <a:lnSpc>
                <a:spcPts val="5999"/>
              </a:lnSpc>
              <a:spcBef>
                <a:spcPts val="2200"/>
              </a:spcBef>
            </a:pPr>
            <a:r>
              <a:rPr lang="en-US" sz="2000" b="1" dirty="0">
                <a:solidFill>
                  <a:schemeClr val="bg1"/>
                </a:solidFill>
                <a:effectLst/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Visit us </a:t>
            </a:r>
            <a:endParaRPr lang="en-US" sz="2000" b="1" dirty="0">
              <a:solidFill>
                <a:schemeClr val="bg1"/>
              </a:solidFill>
              <a:latin typeface="Urbane Demi Bold" pitchFamily="2" charset="77"/>
              <a:cs typeface="FSAlbert"/>
            </a:endParaRPr>
          </a:p>
        </p:txBody>
      </p:sp>
      <p:sp>
        <p:nvSpPr>
          <p:cNvPr id="21" name="object 2">
            <a:extLst>
              <a:ext uri="{FF2B5EF4-FFF2-40B4-BE49-F238E27FC236}">
                <a16:creationId xmlns:a16="http://schemas.microsoft.com/office/drawing/2014/main" id="{96E4040D-9C05-0F36-03D6-0C22D2CA6ECF}"/>
              </a:ext>
            </a:extLst>
          </p:cNvPr>
          <p:cNvSpPr txBox="1"/>
          <p:nvPr/>
        </p:nvSpPr>
        <p:spPr>
          <a:xfrm>
            <a:off x="-1818537" y="2266252"/>
            <a:ext cx="5109299" cy="925610"/>
          </a:xfrm>
          <a:prstGeom prst="rect">
            <a:avLst/>
          </a:prstGeom>
        </p:spPr>
        <p:txBody>
          <a:bodyPr vert="horz" wrap="square" lIns="0" tIns="279372" rIns="0" bIns="0" rtlCol="0">
            <a:spAutoFit/>
          </a:bodyPr>
          <a:lstStyle/>
          <a:p>
            <a:pPr marL="1200020" marR="50795" indent="-1079392" algn="ctr">
              <a:lnSpc>
                <a:spcPts val="5999"/>
              </a:lnSpc>
              <a:spcBef>
                <a:spcPts val="2200"/>
              </a:spcBef>
            </a:pPr>
            <a:r>
              <a:rPr lang="en-US" b="1" dirty="0">
                <a:solidFill>
                  <a:schemeClr val="bg1"/>
                </a:solidFill>
                <a:effectLst/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(Booth #)</a:t>
            </a:r>
            <a:endParaRPr lang="en-US" b="1" dirty="0">
              <a:solidFill>
                <a:schemeClr val="bg1"/>
              </a:solidFill>
              <a:latin typeface="Urbane Demi Bold" pitchFamily="2" charset="77"/>
              <a:cs typeface="FSAlbert"/>
            </a:endParaRPr>
          </a:p>
        </p:txBody>
      </p:sp>
    </p:spTree>
    <p:extLst>
      <p:ext uri="{BB962C8B-B14F-4D97-AF65-F5344CB8AC3E}">
        <p14:creationId xmlns:p14="http://schemas.microsoft.com/office/powerpoint/2010/main" val="2209513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f11e85f-c223-4a1f-9f13-938cf079eafb" xsi:nil="true"/>
    <lcf76f155ced4ddcb4097134ff3c332f xmlns="e4e87cf6-8896-463c-8c8c-3b83533b034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D178A327AB5F46898526486BA7E8BF" ma:contentTypeVersion="18" ma:contentTypeDescription="Create a new document." ma:contentTypeScope="" ma:versionID="b7b99f9b08ecd5840f5672c2a389be34">
  <xsd:schema xmlns:xsd="http://www.w3.org/2001/XMLSchema" xmlns:xs="http://www.w3.org/2001/XMLSchema" xmlns:p="http://schemas.microsoft.com/office/2006/metadata/properties" xmlns:ns2="e4e87cf6-8896-463c-8c8c-3b83533b0347" xmlns:ns3="5f11e85f-c223-4a1f-9f13-938cf079eafb" targetNamespace="http://schemas.microsoft.com/office/2006/metadata/properties" ma:root="true" ma:fieldsID="6a82c799533a910d2aab4ce404b138c7" ns2:_="" ns3:_="">
    <xsd:import namespace="e4e87cf6-8896-463c-8c8c-3b83533b0347"/>
    <xsd:import namespace="5f11e85f-c223-4a1f-9f13-938cf079ea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e87cf6-8896-463c-8c8c-3b83533b03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11e85f-c223-4a1f-9f13-938cf079eaf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b5cad4e-d54c-4e03-93c2-0f50711040c7}" ma:internalName="TaxCatchAll" ma:showField="CatchAllData" ma:web="5f11e85f-c223-4a1f-9f13-938cf079ea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3B02B1-B7AB-4674-9DBA-AFAFEE80BC2E}">
  <ds:schemaRefs>
    <ds:schemaRef ds:uri="http://www.w3.org/XML/1998/namespace"/>
    <ds:schemaRef ds:uri="http://purl.org/dc/terms/"/>
    <ds:schemaRef ds:uri="e4e87cf6-8896-463c-8c8c-3b83533b0347"/>
    <ds:schemaRef ds:uri="http://schemas.microsoft.com/office/2006/metadata/properties"/>
    <ds:schemaRef ds:uri="5f11e85f-c223-4a1f-9f13-938cf079eafb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D1021F8C-2FCB-46EF-BCC3-804F738816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A1BA60-6DAB-4E79-AF4A-B1567AC547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e87cf6-8896-463c-8c8c-3b83533b0347"/>
    <ds:schemaRef ds:uri="5f11e85f-c223-4a1f-9f13-938cf079ea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27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Urbane Demi Bold</vt:lpstr>
      <vt:lpstr>Urbane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Hanif, Amna</dc:creator>
  <cp:lastModifiedBy>Hanif, Amna</cp:lastModifiedBy>
  <cp:revision>1</cp:revision>
  <dcterms:created xsi:type="dcterms:W3CDTF">2022-12-06T12:27:18Z</dcterms:created>
  <dcterms:modified xsi:type="dcterms:W3CDTF">2023-11-22T08:31:30Z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2022-12-06T12:30:25Z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b7e47865-42cf-4d5c-a370-45209aa80656</vt:lpwstr>
  </property>
  <property fmtid="{D5CDD505-2E9C-101B-9397-08002B2CF9AE}" pid="8" name="MSIP_Label_2bbab825-a111-45e4-86a1-18cee0005896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Information Classification: General</vt:lpwstr>
  </property>
  <property fmtid="{D5CDD505-2E9C-101B-9397-08002B2CF9AE}" pid="11" name="ContentTypeId">
    <vt:lpwstr>0x010100EBD178A327AB5F46898526486BA7E8BF</vt:lpwstr>
  </property>
  <property fmtid="{D5CDD505-2E9C-101B-9397-08002B2CF9AE}" pid="12" name="MediaServiceImageTags">
    <vt:lpwstr/>
  </property>
</Properties>
</file>