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6" r:id="rId4"/>
  </p:sldIdLst>
  <p:sldSz cx="15243175" cy="8001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615C2C-68B6-7C47-934D-0365A8C53FAB}" v="8" dt="2023-11-22T07:38:13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>
        <p:scale>
          <a:sx n="71" d="100"/>
          <a:sy n="71" d="100"/>
        </p:scale>
        <p:origin x="1984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C9615C2C-68B6-7C47-934D-0365A8C53FAB}"/>
    <pc:docChg chg="undo custSel modSld">
      <pc:chgData name="Hanif, Amna" userId="d04d9494-93ef-464c-92a6-f88c47dacbc9" providerId="ADAL" clId="{C9615C2C-68B6-7C47-934D-0365A8C53FAB}" dt="2023-11-22T07:38:51.222" v="93" actId="1076"/>
      <pc:docMkLst>
        <pc:docMk/>
      </pc:docMkLst>
      <pc:sldChg chg="addSp delSp modSp mod">
        <pc:chgData name="Hanif, Amna" userId="d04d9494-93ef-464c-92a6-f88c47dacbc9" providerId="ADAL" clId="{C9615C2C-68B6-7C47-934D-0365A8C53FAB}" dt="2023-11-22T07:38:51.222" v="93" actId="1076"/>
        <pc:sldMkLst>
          <pc:docMk/>
          <pc:sldMk cId="155510530" sldId="256"/>
        </pc:sldMkLst>
        <pc:spChg chg="add mod">
          <ac:chgData name="Hanif, Amna" userId="d04d9494-93ef-464c-92a6-f88c47dacbc9" providerId="ADAL" clId="{C9615C2C-68B6-7C47-934D-0365A8C53FAB}" dt="2023-11-22T07:29:24.581" v="59" actId="1038"/>
          <ac:spMkLst>
            <pc:docMk/>
            <pc:sldMk cId="155510530" sldId="256"/>
            <ac:spMk id="2" creationId="{2694A7F8-B5CB-5C79-E66A-545CAFBACB52}"/>
          </ac:spMkLst>
        </pc:spChg>
        <pc:spChg chg="add mod">
          <ac:chgData name="Hanif, Amna" userId="d04d9494-93ef-464c-92a6-f88c47dacbc9" providerId="ADAL" clId="{C9615C2C-68B6-7C47-934D-0365A8C53FAB}" dt="2023-11-22T07:29:28.930" v="65" actId="1038"/>
          <ac:spMkLst>
            <pc:docMk/>
            <pc:sldMk cId="155510530" sldId="256"/>
            <ac:spMk id="4" creationId="{DF5C7423-46D1-8667-E6DB-A980B131AE33}"/>
          </ac:spMkLst>
        </pc:spChg>
        <pc:spChg chg="add mod">
          <ac:chgData name="Hanif, Amna" userId="d04d9494-93ef-464c-92a6-f88c47dacbc9" providerId="ADAL" clId="{C9615C2C-68B6-7C47-934D-0365A8C53FAB}" dt="2023-11-22T07:28:43.018" v="44" actId="1076"/>
          <ac:spMkLst>
            <pc:docMk/>
            <pc:sldMk cId="155510530" sldId="256"/>
            <ac:spMk id="5" creationId="{826839F0-616E-5B49-A4F6-46B0BC9AC6F0}"/>
          </ac:spMkLst>
        </pc:spChg>
        <pc:spChg chg="mod">
          <ac:chgData name="Hanif, Amna" userId="d04d9494-93ef-464c-92a6-f88c47dacbc9" providerId="ADAL" clId="{C9615C2C-68B6-7C47-934D-0365A8C53FAB}" dt="2023-11-22T07:29:24.581" v="59" actId="1038"/>
          <ac:spMkLst>
            <pc:docMk/>
            <pc:sldMk cId="155510530" sldId="256"/>
            <ac:spMk id="7" creationId="{375B5BFF-9517-17B9-DC31-C544CF592637}"/>
          </ac:spMkLst>
        </pc:spChg>
        <pc:spChg chg="del">
          <ac:chgData name="Hanif, Amna" userId="d04d9494-93ef-464c-92a6-f88c47dacbc9" providerId="ADAL" clId="{C9615C2C-68B6-7C47-934D-0365A8C53FAB}" dt="2023-11-22T07:26:13.251" v="0" actId="478"/>
          <ac:spMkLst>
            <pc:docMk/>
            <pc:sldMk cId="155510530" sldId="256"/>
            <ac:spMk id="14" creationId="{68A1B4C5-84D4-32EA-FBB3-24440045B86D}"/>
          </ac:spMkLst>
        </pc:spChg>
        <pc:picChg chg="add mod">
          <ac:chgData name="Hanif, Amna" userId="d04d9494-93ef-464c-92a6-f88c47dacbc9" providerId="ADAL" clId="{C9615C2C-68B6-7C47-934D-0365A8C53FAB}" dt="2023-11-22T07:29:24.581" v="59" actId="1038"/>
          <ac:picMkLst>
            <pc:docMk/>
            <pc:sldMk cId="155510530" sldId="256"/>
            <ac:picMk id="3" creationId="{15064678-0D77-8E58-198D-603D22E0E457}"/>
          </ac:picMkLst>
        </pc:picChg>
        <pc:picChg chg="add mod">
          <ac:chgData name="Hanif, Amna" userId="d04d9494-93ef-464c-92a6-f88c47dacbc9" providerId="ADAL" clId="{C9615C2C-68B6-7C47-934D-0365A8C53FAB}" dt="2023-11-22T07:29:45.339" v="72" actId="1035"/>
          <ac:picMkLst>
            <pc:docMk/>
            <pc:sldMk cId="155510530" sldId="256"/>
            <ac:picMk id="8" creationId="{EA497685-C98A-DFD1-7B62-4054CF50272B}"/>
          </ac:picMkLst>
        </pc:picChg>
        <pc:picChg chg="add del mod">
          <ac:chgData name="Hanif, Amna" userId="d04d9494-93ef-464c-92a6-f88c47dacbc9" providerId="ADAL" clId="{C9615C2C-68B6-7C47-934D-0365A8C53FAB}" dt="2023-11-22T07:38:41.289" v="89" actId="478"/>
          <ac:picMkLst>
            <pc:docMk/>
            <pc:sldMk cId="155510530" sldId="256"/>
            <ac:picMk id="9" creationId="{11A93414-23A0-DCC4-ABAC-5598194221DF}"/>
          </ac:picMkLst>
        </pc:picChg>
        <pc:picChg chg="del">
          <ac:chgData name="Hanif, Amna" userId="d04d9494-93ef-464c-92a6-f88c47dacbc9" providerId="ADAL" clId="{C9615C2C-68B6-7C47-934D-0365A8C53FAB}" dt="2023-11-22T07:26:13.251" v="0" actId="478"/>
          <ac:picMkLst>
            <pc:docMk/>
            <pc:sldMk cId="155510530" sldId="256"/>
            <ac:picMk id="10" creationId="{7EC9AD90-B7F0-019E-CFF9-87EFF121D4E9}"/>
          </ac:picMkLst>
        </pc:picChg>
        <pc:picChg chg="add del mod">
          <ac:chgData name="Hanif, Amna" userId="d04d9494-93ef-464c-92a6-f88c47dacbc9" providerId="ADAL" clId="{C9615C2C-68B6-7C47-934D-0365A8C53FAB}" dt="2023-11-22T07:38:51.222" v="93" actId="1076"/>
          <ac:picMkLst>
            <pc:docMk/>
            <pc:sldMk cId="155510530" sldId="256"/>
            <ac:picMk id="12" creationId="{2993F035-0F39-972B-02F7-5C4B639DC00D}"/>
          </ac:picMkLst>
        </pc:picChg>
        <pc:picChg chg="del">
          <ac:chgData name="Hanif, Amna" userId="d04d9494-93ef-464c-92a6-f88c47dacbc9" providerId="ADAL" clId="{C9615C2C-68B6-7C47-934D-0365A8C53FAB}" dt="2023-11-22T07:28:47.397" v="45" actId="478"/>
          <ac:picMkLst>
            <pc:docMk/>
            <pc:sldMk cId="155510530" sldId="256"/>
            <ac:picMk id="17" creationId="{C6D984C0-050D-96A7-1EC1-BFA970F95D05}"/>
          </ac:picMkLst>
        </pc:picChg>
        <pc:picChg chg="del">
          <ac:chgData name="Hanif, Amna" userId="d04d9494-93ef-464c-92a6-f88c47dacbc9" providerId="ADAL" clId="{C9615C2C-68B6-7C47-934D-0365A8C53FAB}" dt="2023-11-22T07:28:49.361" v="46" actId="478"/>
          <ac:picMkLst>
            <pc:docMk/>
            <pc:sldMk cId="155510530" sldId="256"/>
            <ac:picMk id="18" creationId="{25C99177-8FB3-A241-8C3A-AAA58D35F51A}"/>
          </ac:picMkLst>
        </pc:picChg>
      </pc:sldChg>
    </pc:docChg>
  </pc:docChgLst>
  <pc:docChgLst>
    <pc:chgData name="Hanif, Amna" userId="d04d9494-93ef-464c-92a6-f88c47dacbc9" providerId="ADAL" clId="{1742E0A8-52BA-514C-B54C-53A7429F93E6}"/>
    <pc:docChg chg="modSld">
      <pc:chgData name="Hanif, Amna" userId="d04d9494-93ef-464c-92a6-f88c47dacbc9" providerId="ADAL" clId="{1742E0A8-52BA-514C-B54C-53A7429F93E6}" dt="2022-12-08T13:41:55.260" v="58" actId="1035"/>
      <pc:docMkLst>
        <pc:docMk/>
      </pc:docMkLst>
      <pc:sldChg chg="modSp mod">
        <pc:chgData name="Hanif, Amna" userId="d04d9494-93ef-464c-92a6-f88c47dacbc9" providerId="ADAL" clId="{1742E0A8-52BA-514C-B54C-53A7429F93E6}" dt="2022-12-08T13:41:55.260" v="58" actId="1035"/>
        <pc:sldMkLst>
          <pc:docMk/>
          <pc:sldMk cId="155510530" sldId="256"/>
        </pc:sldMkLst>
        <pc:spChg chg="mod">
          <ac:chgData name="Hanif, Amna" userId="d04d9494-93ef-464c-92a6-f88c47dacbc9" providerId="ADAL" clId="{1742E0A8-52BA-514C-B54C-53A7429F93E6}" dt="2022-12-08T13:41:29.242" v="20" actId="20577"/>
          <ac:spMkLst>
            <pc:docMk/>
            <pc:sldMk cId="155510530" sldId="256"/>
            <ac:spMk id="7" creationId="{375B5BFF-9517-17B9-DC31-C544CF592637}"/>
          </ac:spMkLst>
        </pc:spChg>
        <pc:spChg chg="mod">
          <ac:chgData name="Hanif, Amna" userId="d04d9494-93ef-464c-92a6-f88c47dacbc9" providerId="ADAL" clId="{1742E0A8-52BA-514C-B54C-53A7429F93E6}" dt="2022-12-08T13:41:55.260" v="58" actId="1035"/>
          <ac:spMkLst>
            <pc:docMk/>
            <pc:sldMk cId="155510530" sldId="256"/>
            <ac:spMk id="14" creationId="{68A1B4C5-84D4-32EA-FBB3-24440045B8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9424"/>
            <a:ext cx="11432381" cy="2785533"/>
          </a:xfrm>
        </p:spPr>
        <p:txBody>
          <a:bodyPr anchor="b"/>
          <a:lstStyle>
            <a:lvl1pPr algn="ctr"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202378"/>
            <a:ext cx="11432381" cy="1931722"/>
          </a:xfrm>
        </p:spPr>
        <p:txBody>
          <a:bodyPr/>
          <a:lstStyle>
            <a:lvl1pPr marL="0" indent="0" algn="ctr">
              <a:buNone/>
              <a:defRPr sz="2800"/>
            </a:lvl1pPr>
            <a:lvl2pPr marL="533415" indent="0" algn="ctr">
              <a:buNone/>
              <a:defRPr sz="2333"/>
            </a:lvl2pPr>
            <a:lvl3pPr marL="1066830" indent="0" algn="ctr">
              <a:buNone/>
              <a:defRPr sz="2100"/>
            </a:lvl3pPr>
            <a:lvl4pPr marL="1600246" indent="0" algn="ctr">
              <a:buNone/>
              <a:defRPr sz="1867"/>
            </a:lvl4pPr>
            <a:lvl5pPr marL="2133661" indent="0" algn="ctr">
              <a:buNone/>
              <a:defRPr sz="1867"/>
            </a:lvl5pPr>
            <a:lvl6pPr marL="2667076" indent="0" algn="ctr">
              <a:buNone/>
              <a:defRPr sz="1867"/>
            </a:lvl6pPr>
            <a:lvl7pPr marL="3200491" indent="0" algn="ctr">
              <a:buNone/>
              <a:defRPr sz="1867"/>
            </a:lvl7pPr>
            <a:lvl8pPr marL="3733907" indent="0" algn="ctr">
              <a:buNone/>
              <a:defRPr sz="1867"/>
            </a:lvl8pPr>
            <a:lvl9pPr marL="4267322" indent="0" algn="ctr">
              <a:buNone/>
              <a:defRPr sz="18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3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5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5979"/>
            <a:ext cx="3286810" cy="67804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5979"/>
            <a:ext cx="9669889" cy="67804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3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94695"/>
            <a:ext cx="13147238" cy="3328193"/>
          </a:xfrm>
        </p:spPr>
        <p:txBody>
          <a:bodyPr anchor="b"/>
          <a:lstStyle>
            <a:lvl1pPr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54374"/>
            <a:ext cx="13147238" cy="175021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533415" indent="0">
              <a:buNone/>
              <a:defRPr sz="2333">
                <a:solidFill>
                  <a:schemeClr val="tx1">
                    <a:tint val="75000"/>
                  </a:schemeClr>
                </a:solidFill>
              </a:defRPr>
            </a:lvl2pPr>
            <a:lvl3pPr marL="10668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0024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13366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66707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20049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373390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26732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3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9896"/>
            <a:ext cx="6478349" cy="50765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9896"/>
            <a:ext cx="6478349" cy="50765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1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5980"/>
            <a:ext cx="13147238" cy="154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61357"/>
            <a:ext cx="6448577" cy="96123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22588"/>
            <a:ext cx="6448577" cy="4298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61357"/>
            <a:ext cx="6480335" cy="96123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22588"/>
            <a:ext cx="6480335" cy="4298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3400"/>
            <a:ext cx="4916320" cy="18669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51996"/>
            <a:ext cx="7716857" cy="5685896"/>
          </a:xfrm>
        </p:spPr>
        <p:txBody>
          <a:bodyPr/>
          <a:lstStyle>
            <a:lvl1pPr>
              <a:defRPr sz="3733"/>
            </a:lvl1pPr>
            <a:lvl2pPr>
              <a:defRPr sz="3267"/>
            </a:lvl2pPr>
            <a:lvl3pPr>
              <a:defRPr sz="2800"/>
            </a:lvl3pPr>
            <a:lvl4pPr>
              <a:defRPr sz="2333"/>
            </a:lvl4pPr>
            <a:lvl5pPr>
              <a:defRPr sz="2333"/>
            </a:lvl5pPr>
            <a:lvl6pPr>
              <a:defRPr sz="2333"/>
            </a:lvl6pPr>
            <a:lvl7pPr>
              <a:defRPr sz="2333"/>
            </a:lvl7pPr>
            <a:lvl8pPr>
              <a:defRPr sz="2333"/>
            </a:lvl8pPr>
            <a:lvl9pPr>
              <a:defRPr sz="2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400300"/>
            <a:ext cx="4916320" cy="4446853"/>
          </a:xfrm>
        </p:spPr>
        <p:txBody>
          <a:bodyPr/>
          <a:lstStyle>
            <a:lvl1pPr marL="0" indent="0">
              <a:buNone/>
              <a:defRPr sz="1867"/>
            </a:lvl1pPr>
            <a:lvl2pPr marL="533415" indent="0">
              <a:buNone/>
              <a:defRPr sz="1633"/>
            </a:lvl2pPr>
            <a:lvl3pPr marL="1066830" indent="0">
              <a:buNone/>
              <a:defRPr sz="1400"/>
            </a:lvl3pPr>
            <a:lvl4pPr marL="1600246" indent="0">
              <a:buNone/>
              <a:defRPr sz="1167"/>
            </a:lvl4pPr>
            <a:lvl5pPr marL="2133661" indent="0">
              <a:buNone/>
              <a:defRPr sz="1167"/>
            </a:lvl5pPr>
            <a:lvl6pPr marL="2667076" indent="0">
              <a:buNone/>
              <a:defRPr sz="1167"/>
            </a:lvl6pPr>
            <a:lvl7pPr marL="3200491" indent="0">
              <a:buNone/>
              <a:defRPr sz="1167"/>
            </a:lvl7pPr>
            <a:lvl8pPr marL="3733907" indent="0">
              <a:buNone/>
              <a:defRPr sz="1167"/>
            </a:lvl8pPr>
            <a:lvl9pPr marL="4267322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9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3400"/>
            <a:ext cx="4916320" cy="1866900"/>
          </a:xfrm>
        </p:spPr>
        <p:txBody>
          <a:bodyPr anchor="b"/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51996"/>
            <a:ext cx="7716857" cy="5685896"/>
          </a:xfrm>
        </p:spPr>
        <p:txBody>
          <a:bodyPr anchor="t"/>
          <a:lstStyle>
            <a:lvl1pPr marL="0" indent="0">
              <a:buNone/>
              <a:defRPr sz="3733"/>
            </a:lvl1pPr>
            <a:lvl2pPr marL="533415" indent="0">
              <a:buNone/>
              <a:defRPr sz="3267"/>
            </a:lvl2pPr>
            <a:lvl3pPr marL="1066830" indent="0">
              <a:buNone/>
              <a:defRPr sz="2800"/>
            </a:lvl3pPr>
            <a:lvl4pPr marL="1600246" indent="0">
              <a:buNone/>
              <a:defRPr sz="2333"/>
            </a:lvl4pPr>
            <a:lvl5pPr marL="2133661" indent="0">
              <a:buNone/>
              <a:defRPr sz="2333"/>
            </a:lvl5pPr>
            <a:lvl6pPr marL="2667076" indent="0">
              <a:buNone/>
              <a:defRPr sz="2333"/>
            </a:lvl6pPr>
            <a:lvl7pPr marL="3200491" indent="0">
              <a:buNone/>
              <a:defRPr sz="2333"/>
            </a:lvl7pPr>
            <a:lvl8pPr marL="3733907" indent="0">
              <a:buNone/>
              <a:defRPr sz="2333"/>
            </a:lvl8pPr>
            <a:lvl9pPr marL="4267322" indent="0">
              <a:buNone/>
              <a:defRPr sz="2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400300"/>
            <a:ext cx="4916320" cy="4446853"/>
          </a:xfrm>
        </p:spPr>
        <p:txBody>
          <a:bodyPr/>
          <a:lstStyle>
            <a:lvl1pPr marL="0" indent="0">
              <a:buNone/>
              <a:defRPr sz="1867"/>
            </a:lvl1pPr>
            <a:lvl2pPr marL="533415" indent="0">
              <a:buNone/>
              <a:defRPr sz="1633"/>
            </a:lvl2pPr>
            <a:lvl3pPr marL="1066830" indent="0">
              <a:buNone/>
              <a:defRPr sz="1400"/>
            </a:lvl3pPr>
            <a:lvl4pPr marL="1600246" indent="0">
              <a:buNone/>
              <a:defRPr sz="1167"/>
            </a:lvl4pPr>
            <a:lvl5pPr marL="2133661" indent="0">
              <a:buNone/>
              <a:defRPr sz="1167"/>
            </a:lvl5pPr>
            <a:lvl6pPr marL="2667076" indent="0">
              <a:buNone/>
              <a:defRPr sz="1167"/>
            </a:lvl6pPr>
            <a:lvl7pPr marL="3200491" indent="0">
              <a:buNone/>
              <a:defRPr sz="1167"/>
            </a:lvl7pPr>
            <a:lvl8pPr marL="3733907" indent="0">
              <a:buNone/>
              <a:defRPr sz="1167"/>
            </a:lvl8pPr>
            <a:lvl9pPr marL="4267322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5980"/>
            <a:ext cx="13147238" cy="154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9896"/>
            <a:ext cx="13147238" cy="5076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415742"/>
            <a:ext cx="3429714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4AF88-BF1C-B046-89CC-413C6DCF1A5D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415742"/>
            <a:ext cx="5144572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415742"/>
            <a:ext cx="3429714" cy="425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6E3F2-56AB-D440-99F5-2865BAB65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4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6830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8" indent="-266708" algn="l" defTabSz="1066830" rtl="0" eaLnBrk="1" latinLnBrk="0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7" kern="1200">
          <a:solidFill>
            <a:schemeClr val="tx1"/>
          </a:solidFill>
          <a:latin typeface="+mn-lt"/>
          <a:ea typeface="+mn-ea"/>
          <a:cs typeface="+mn-cs"/>
        </a:defRPr>
      </a:lvl1pPr>
      <a:lvl2pPr marL="800123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538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953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369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784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7199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614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4030" indent="-266708" algn="l" defTabSz="106683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15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83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66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07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9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907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7322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7ED8D26-5ED8-162A-D555-69C70C12B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267633" cy="5470902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375B5BFF-9517-17B9-DC31-C544CF59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855" y="599867"/>
            <a:ext cx="13301675" cy="1797893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694A7F8-B5CB-5C79-E66A-545CAFBACB52}"/>
              </a:ext>
            </a:extLst>
          </p:cNvPr>
          <p:cNvSpPr txBox="1">
            <a:spLocks/>
          </p:cNvSpPr>
          <p:nvPr/>
        </p:nvSpPr>
        <p:spPr>
          <a:xfrm>
            <a:off x="586855" y="2191979"/>
            <a:ext cx="9992992" cy="1611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44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064678-0D77-8E58-198D-603D22E0E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55" y="3856091"/>
            <a:ext cx="3403272" cy="1037583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DF5C7423-46D1-8667-E6DB-A980B131AE33}"/>
              </a:ext>
            </a:extLst>
          </p:cNvPr>
          <p:cNvSpPr txBox="1"/>
          <p:nvPr/>
        </p:nvSpPr>
        <p:spPr>
          <a:xfrm>
            <a:off x="283840" y="3756705"/>
            <a:ext cx="3973443" cy="973059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48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48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26839F0-616E-5B49-A4F6-46B0BC9AC6F0}"/>
              </a:ext>
            </a:extLst>
          </p:cNvPr>
          <p:cNvSpPr txBox="1"/>
          <p:nvPr/>
        </p:nvSpPr>
        <p:spPr>
          <a:xfrm>
            <a:off x="3249401" y="3720735"/>
            <a:ext cx="5109299" cy="973059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48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48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497685-C98A-DFD1-7B62-4054CF502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55" y="6708133"/>
            <a:ext cx="6870905" cy="832837"/>
          </a:xfrm>
          <a:prstGeom prst="rect">
            <a:avLst/>
          </a:prstGeom>
        </p:spPr>
      </p:pic>
      <p:pic>
        <p:nvPicPr>
          <p:cNvPr id="12" name="Picture 11" descr="A black and blue logo&#10;&#10;Description automatically generated">
            <a:extLst>
              <a:ext uri="{FF2B5EF4-FFF2-40B4-BE49-F238E27FC236}">
                <a16:creationId xmlns:a16="http://schemas.microsoft.com/office/drawing/2014/main" id="{2993F035-0F39-972B-02F7-5C4B639DC0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3824" y="4794169"/>
            <a:ext cx="5109299" cy="332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1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97185D-7EF1-4375-932F-CB135D0354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D4D1D0-995B-498B-8FCC-487464519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2022-12-06T08:40:52Z</dcterms:created>
  <dcterms:modified xsi:type="dcterms:W3CDTF">2023-11-22T07:38:52Z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2022-12-06T08:55:54Z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a4d22198-7a2d-48bf-ba89-5a31f09fd9f3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</Properties>
</file>