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5243175" cy="15243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6327"/>
  </p:normalViewPr>
  <p:slideViewPr>
    <p:cSldViewPr snapToGrid="0">
      <p:cViewPr varScale="1">
        <p:scale>
          <a:sx n="55" d="100"/>
          <a:sy n="55" d="100"/>
        </p:scale>
        <p:origin x="15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if, Amna" userId="d04d9494-93ef-464c-92a6-f88c47dacbc9" providerId="ADAL" clId="{7C823E41-71A0-2944-B9BA-5B702B9F0705}"/>
    <pc:docChg chg="custSel modSld">
      <pc:chgData name="Hanif, Amna" userId="d04d9494-93ef-464c-92a6-f88c47dacbc9" providerId="ADAL" clId="{7C823E41-71A0-2944-B9BA-5B702B9F0705}" dt="2022-12-06T13:12:11.359" v="11" actId="1076"/>
      <pc:docMkLst>
        <pc:docMk/>
      </pc:docMkLst>
      <pc:sldChg chg="addSp delSp modSp mod">
        <pc:chgData name="Hanif, Amna" userId="d04d9494-93ef-464c-92a6-f88c47dacbc9" providerId="ADAL" clId="{7C823E41-71A0-2944-B9BA-5B702B9F0705}" dt="2022-12-06T13:12:11.359" v="11" actId="1076"/>
        <pc:sldMkLst>
          <pc:docMk/>
          <pc:sldMk cId="42959864" sldId="256"/>
        </pc:sldMkLst>
        <pc:spChg chg="add del mod">
          <ac:chgData name="Hanif, Amna" userId="d04d9494-93ef-464c-92a6-f88c47dacbc9" providerId="ADAL" clId="{7C823E41-71A0-2944-B9BA-5B702B9F0705}" dt="2022-12-06T13:11:45.834" v="9"/>
          <ac:spMkLst>
            <pc:docMk/>
            <pc:sldMk cId="42959864" sldId="256"/>
            <ac:spMk id="3" creationId="{00B5ED5F-993C-62F9-E89E-F3FE76D09E91}"/>
          </ac:spMkLst>
        </pc:spChg>
        <pc:spChg chg="mod">
          <ac:chgData name="Hanif, Amna" userId="d04d9494-93ef-464c-92a6-f88c47dacbc9" providerId="ADAL" clId="{7C823E41-71A0-2944-B9BA-5B702B9F0705}" dt="2022-12-06T13:12:11.359" v="11" actId="1076"/>
          <ac:spMkLst>
            <pc:docMk/>
            <pc:sldMk cId="42959864" sldId="256"/>
            <ac:spMk id="8" creationId="{CC368F95-5BF4-5A97-A983-F5D3BBF4F0E5}"/>
          </ac:spMkLst>
        </pc:spChg>
        <pc:picChg chg="add del mod">
          <ac:chgData name="Hanif, Amna" userId="d04d9494-93ef-464c-92a6-f88c47dacbc9" providerId="ADAL" clId="{7C823E41-71A0-2944-B9BA-5B702B9F0705}" dt="2022-12-06T13:11:48.501" v="10" actId="478"/>
          <ac:picMkLst>
            <pc:docMk/>
            <pc:sldMk cId="42959864" sldId="256"/>
            <ac:picMk id="2" creationId="{A3CFA591-7972-ED72-FC70-A72C349FF5C0}"/>
          </ac:picMkLst>
        </pc:picChg>
      </pc:sldChg>
    </pc:docChg>
  </pc:docChgLst>
  <pc:docChgLst>
    <pc:chgData name="Hanif, Amna" userId="d04d9494-93ef-464c-92a6-f88c47dacbc9" providerId="ADAL" clId="{B2C6DADB-894D-AA48-B112-B62C1F648759}"/>
    <pc:docChg chg="custSel modSld">
      <pc:chgData name="Hanif, Amna" userId="d04d9494-93ef-464c-92a6-f88c47dacbc9" providerId="ADAL" clId="{B2C6DADB-894D-AA48-B112-B62C1F648759}" dt="2022-12-08T13:40:04.683" v="60" actId="1038"/>
      <pc:docMkLst>
        <pc:docMk/>
      </pc:docMkLst>
      <pc:sldChg chg="modSp mod">
        <pc:chgData name="Hanif, Amna" userId="d04d9494-93ef-464c-92a6-f88c47dacbc9" providerId="ADAL" clId="{B2C6DADB-894D-AA48-B112-B62C1F648759}" dt="2022-12-08T13:40:04.683" v="60" actId="1038"/>
        <pc:sldMkLst>
          <pc:docMk/>
          <pc:sldMk cId="42959864" sldId="256"/>
        </pc:sldMkLst>
        <pc:spChg chg="mod">
          <ac:chgData name="Hanif, Amna" userId="d04d9494-93ef-464c-92a6-f88c47dacbc9" providerId="ADAL" clId="{B2C6DADB-894D-AA48-B112-B62C1F648759}" dt="2022-12-08T13:40:04.683" v="60" actId="1038"/>
          <ac:spMkLst>
            <pc:docMk/>
            <pc:sldMk cId="42959864" sldId="256"/>
            <ac:spMk id="8" creationId="{CC368F95-5BF4-5A97-A983-F5D3BBF4F0E5}"/>
          </ac:spMkLst>
        </pc:spChg>
        <pc:spChg chg="mod">
          <ac:chgData name="Hanif, Amna" userId="d04d9494-93ef-464c-92a6-f88c47dacbc9" providerId="ADAL" clId="{B2C6DADB-894D-AA48-B112-B62C1F648759}" dt="2022-12-08T13:39:44.961" v="23" actId="20577"/>
          <ac:spMkLst>
            <pc:docMk/>
            <pc:sldMk cId="42959864" sldId="256"/>
            <ac:spMk id="9" creationId="{2419F3B0-95F7-B048-9AB2-A1E1B20E9E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238" y="2494660"/>
            <a:ext cx="12956699" cy="5306883"/>
          </a:xfrm>
        </p:spPr>
        <p:txBody>
          <a:bodyPr anchor="b"/>
          <a:lstStyle>
            <a:lvl1pPr algn="ctr">
              <a:defRPr sz="100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397" y="8006196"/>
            <a:ext cx="11432381" cy="3680238"/>
          </a:xfrm>
        </p:spPr>
        <p:txBody>
          <a:bodyPr/>
          <a:lstStyle>
            <a:lvl1pPr marL="0" indent="0" algn="ctr">
              <a:buNone/>
              <a:defRPr sz="4001"/>
            </a:lvl1pPr>
            <a:lvl2pPr marL="762152" indent="0" algn="ctr">
              <a:buNone/>
              <a:defRPr sz="3334"/>
            </a:lvl2pPr>
            <a:lvl3pPr marL="1524305" indent="0" algn="ctr">
              <a:buNone/>
              <a:defRPr sz="3001"/>
            </a:lvl3pPr>
            <a:lvl4pPr marL="2286457" indent="0" algn="ctr">
              <a:buNone/>
              <a:defRPr sz="2667"/>
            </a:lvl4pPr>
            <a:lvl5pPr marL="3048610" indent="0" algn="ctr">
              <a:buNone/>
              <a:defRPr sz="2667"/>
            </a:lvl5pPr>
            <a:lvl6pPr marL="3810762" indent="0" algn="ctr">
              <a:buNone/>
              <a:defRPr sz="2667"/>
            </a:lvl6pPr>
            <a:lvl7pPr marL="4572914" indent="0" algn="ctr">
              <a:buNone/>
              <a:defRPr sz="2667"/>
            </a:lvl7pPr>
            <a:lvl8pPr marL="5335067" indent="0" algn="ctr">
              <a:buNone/>
              <a:defRPr sz="2667"/>
            </a:lvl8pPr>
            <a:lvl9pPr marL="6097219" indent="0" algn="ctr">
              <a:buNone/>
              <a:defRPr sz="26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F138-0259-4B4B-9E94-B7308B0F6D9E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814D-E3AD-AE46-B1F4-229D346F5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7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F138-0259-4B4B-9E94-B7308B0F6D9E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814D-E3AD-AE46-B1F4-229D346F5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6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8398" y="811558"/>
            <a:ext cx="3286810" cy="129178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9" y="811558"/>
            <a:ext cx="9669889" cy="129178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F138-0259-4B4B-9E94-B7308B0F6D9E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814D-E3AD-AE46-B1F4-229D346F5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9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F138-0259-4B4B-9E94-B7308B0F6D9E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814D-E3AD-AE46-B1F4-229D346F5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9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030" y="3800213"/>
            <a:ext cx="13147238" cy="6340736"/>
          </a:xfrm>
        </p:spPr>
        <p:txBody>
          <a:bodyPr anchor="b"/>
          <a:lstStyle>
            <a:lvl1pPr>
              <a:defRPr sz="100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030" y="10200935"/>
            <a:ext cx="13147238" cy="3334443"/>
          </a:xfrm>
        </p:spPr>
        <p:txBody>
          <a:bodyPr/>
          <a:lstStyle>
            <a:lvl1pPr marL="0" indent="0">
              <a:buNone/>
              <a:defRPr sz="4001">
                <a:solidFill>
                  <a:schemeClr val="tx1"/>
                </a:solidFill>
              </a:defRPr>
            </a:lvl1pPr>
            <a:lvl2pPr marL="762152" indent="0">
              <a:buNone/>
              <a:defRPr sz="3334">
                <a:solidFill>
                  <a:schemeClr val="tx1">
                    <a:tint val="75000"/>
                  </a:schemeClr>
                </a:solidFill>
              </a:defRPr>
            </a:lvl2pPr>
            <a:lvl3pPr marL="1524305" indent="0">
              <a:buNone/>
              <a:defRPr sz="3001">
                <a:solidFill>
                  <a:schemeClr val="tx1">
                    <a:tint val="75000"/>
                  </a:schemeClr>
                </a:solidFill>
              </a:defRPr>
            </a:lvl3pPr>
            <a:lvl4pPr marL="2286457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4pPr>
            <a:lvl5pPr marL="304861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5pPr>
            <a:lvl6pPr marL="3810762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6pPr>
            <a:lvl7pPr marL="4572914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7pPr>
            <a:lvl8pPr marL="5335067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8pPr>
            <a:lvl9pPr marL="6097219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F138-0259-4B4B-9E94-B7308B0F6D9E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814D-E3AD-AE46-B1F4-229D346F5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8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8" y="4057789"/>
            <a:ext cx="6478349" cy="9671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6858" y="4057789"/>
            <a:ext cx="6478349" cy="96716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F138-0259-4B4B-9E94-B7308B0F6D9E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814D-E3AD-AE46-B1F4-229D346F5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18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811561"/>
            <a:ext cx="13147238" cy="29463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55" y="3736696"/>
            <a:ext cx="6448577" cy="1831297"/>
          </a:xfrm>
        </p:spPr>
        <p:txBody>
          <a:bodyPr anchor="b"/>
          <a:lstStyle>
            <a:lvl1pPr marL="0" indent="0">
              <a:buNone/>
              <a:defRPr sz="4001" b="1"/>
            </a:lvl1pPr>
            <a:lvl2pPr marL="762152" indent="0">
              <a:buNone/>
              <a:defRPr sz="3334" b="1"/>
            </a:lvl2pPr>
            <a:lvl3pPr marL="1524305" indent="0">
              <a:buNone/>
              <a:defRPr sz="3001" b="1"/>
            </a:lvl3pPr>
            <a:lvl4pPr marL="2286457" indent="0">
              <a:buNone/>
              <a:defRPr sz="2667" b="1"/>
            </a:lvl4pPr>
            <a:lvl5pPr marL="3048610" indent="0">
              <a:buNone/>
              <a:defRPr sz="2667" b="1"/>
            </a:lvl5pPr>
            <a:lvl6pPr marL="3810762" indent="0">
              <a:buNone/>
              <a:defRPr sz="2667" b="1"/>
            </a:lvl6pPr>
            <a:lvl7pPr marL="4572914" indent="0">
              <a:buNone/>
              <a:defRPr sz="2667" b="1"/>
            </a:lvl7pPr>
            <a:lvl8pPr marL="5335067" indent="0">
              <a:buNone/>
              <a:defRPr sz="2667" b="1"/>
            </a:lvl8pPr>
            <a:lvl9pPr marL="6097219" indent="0">
              <a:buNone/>
              <a:defRPr sz="2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955" y="5567993"/>
            <a:ext cx="6448577" cy="8189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6858" y="3736696"/>
            <a:ext cx="6480335" cy="1831297"/>
          </a:xfrm>
        </p:spPr>
        <p:txBody>
          <a:bodyPr anchor="b"/>
          <a:lstStyle>
            <a:lvl1pPr marL="0" indent="0">
              <a:buNone/>
              <a:defRPr sz="4001" b="1"/>
            </a:lvl1pPr>
            <a:lvl2pPr marL="762152" indent="0">
              <a:buNone/>
              <a:defRPr sz="3334" b="1"/>
            </a:lvl2pPr>
            <a:lvl3pPr marL="1524305" indent="0">
              <a:buNone/>
              <a:defRPr sz="3001" b="1"/>
            </a:lvl3pPr>
            <a:lvl4pPr marL="2286457" indent="0">
              <a:buNone/>
              <a:defRPr sz="2667" b="1"/>
            </a:lvl4pPr>
            <a:lvl5pPr marL="3048610" indent="0">
              <a:buNone/>
              <a:defRPr sz="2667" b="1"/>
            </a:lvl5pPr>
            <a:lvl6pPr marL="3810762" indent="0">
              <a:buNone/>
              <a:defRPr sz="2667" b="1"/>
            </a:lvl6pPr>
            <a:lvl7pPr marL="4572914" indent="0">
              <a:buNone/>
              <a:defRPr sz="2667" b="1"/>
            </a:lvl7pPr>
            <a:lvl8pPr marL="5335067" indent="0">
              <a:buNone/>
              <a:defRPr sz="2667" b="1"/>
            </a:lvl8pPr>
            <a:lvl9pPr marL="6097219" indent="0">
              <a:buNone/>
              <a:defRPr sz="2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6858" y="5567993"/>
            <a:ext cx="6480335" cy="81896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F138-0259-4B4B-9E94-B7308B0F6D9E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814D-E3AD-AE46-B1F4-229D346F5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6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F138-0259-4B4B-9E94-B7308B0F6D9E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814D-E3AD-AE46-B1F4-229D346F5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4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F138-0259-4B4B-9E94-B7308B0F6D9E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814D-E3AD-AE46-B1F4-229D346F5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11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1016212"/>
            <a:ext cx="4916321" cy="3556741"/>
          </a:xfrm>
        </p:spPr>
        <p:txBody>
          <a:bodyPr anchor="b"/>
          <a:lstStyle>
            <a:lvl1pPr>
              <a:defRPr sz="5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335" y="2194738"/>
            <a:ext cx="7716857" cy="10832534"/>
          </a:xfrm>
        </p:spPr>
        <p:txBody>
          <a:bodyPr/>
          <a:lstStyle>
            <a:lvl1pPr>
              <a:defRPr sz="5334"/>
            </a:lvl1pPr>
            <a:lvl2pPr>
              <a:defRPr sz="4668"/>
            </a:lvl2pPr>
            <a:lvl3pPr>
              <a:defRPr sz="4001"/>
            </a:lvl3pPr>
            <a:lvl4pPr>
              <a:defRPr sz="3334"/>
            </a:lvl4pPr>
            <a:lvl5pPr>
              <a:defRPr sz="3334"/>
            </a:lvl5pPr>
            <a:lvl6pPr>
              <a:defRPr sz="3334"/>
            </a:lvl6pPr>
            <a:lvl7pPr>
              <a:defRPr sz="3334"/>
            </a:lvl7pPr>
            <a:lvl8pPr>
              <a:defRPr sz="3334"/>
            </a:lvl8pPr>
            <a:lvl9pPr>
              <a:defRPr sz="33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4572953"/>
            <a:ext cx="4916321" cy="8471960"/>
          </a:xfrm>
        </p:spPr>
        <p:txBody>
          <a:bodyPr/>
          <a:lstStyle>
            <a:lvl1pPr marL="0" indent="0">
              <a:buNone/>
              <a:defRPr sz="2667"/>
            </a:lvl1pPr>
            <a:lvl2pPr marL="762152" indent="0">
              <a:buNone/>
              <a:defRPr sz="2334"/>
            </a:lvl2pPr>
            <a:lvl3pPr marL="1524305" indent="0">
              <a:buNone/>
              <a:defRPr sz="2000"/>
            </a:lvl3pPr>
            <a:lvl4pPr marL="2286457" indent="0">
              <a:buNone/>
              <a:defRPr sz="1667"/>
            </a:lvl4pPr>
            <a:lvl5pPr marL="3048610" indent="0">
              <a:buNone/>
              <a:defRPr sz="1667"/>
            </a:lvl5pPr>
            <a:lvl6pPr marL="3810762" indent="0">
              <a:buNone/>
              <a:defRPr sz="1667"/>
            </a:lvl6pPr>
            <a:lvl7pPr marL="4572914" indent="0">
              <a:buNone/>
              <a:defRPr sz="1667"/>
            </a:lvl7pPr>
            <a:lvl8pPr marL="5335067" indent="0">
              <a:buNone/>
              <a:defRPr sz="1667"/>
            </a:lvl8pPr>
            <a:lvl9pPr marL="6097219" indent="0">
              <a:buNone/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F138-0259-4B4B-9E94-B7308B0F6D9E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814D-E3AD-AE46-B1F4-229D346F5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6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1016212"/>
            <a:ext cx="4916321" cy="3556741"/>
          </a:xfrm>
        </p:spPr>
        <p:txBody>
          <a:bodyPr anchor="b"/>
          <a:lstStyle>
            <a:lvl1pPr>
              <a:defRPr sz="5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335" y="2194738"/>
            <a:ext cx="7716857" cy="10832534"/>
          </a:xfrm>
        </p:spPr>
        <p:txBody>
          <a:bodyPr anchor="t"/>
          <a:lstStyle>
            <a:lvl1pPr marL="0" indent="0">
              <a:buNone/>
              <a:defRPr sz="5334"/>
            </a:lvl1pPr>
            <a:lvl2pPr marL="762152" indent="0">
              <a:buNone/>
              <a:defRPr sz="4668"/>
            </a:lvl2pPr>
            <a:lvl3pPr marL="1524305" indent="0">
              <a:buNone/>
              <a:defRPr sz="4001"/>
            </a:lvl3pPr>
            <a:lvl4pPr marL="2286457" indent="0">
              <a:buNone/>
              <a:defRPr sz="3334"/>
            </a:lvl4pPr>
            <a:lvl5pPr marL="3048610" indent="0">
              <a:buNone/>
              <a:defRPr sz="3334"/>
            </a:lvl5pPr>
            <a:lvl6pPr marL="3810762" indent="0">
              <a:buNone/>
              <a:defRPr sz="3334"/>
            </a:lvl6pPr>
            <a:lvl7pPr marL="4572914" indent="0">
              <a:buNone/>
              <a:defRPr sz="3334"/>
            </a:lvl7pPr>
            <a:lvl8pPr marL="5335067" indent="0">
              <a:buNone/>
              <a:defRPr sz="3334"/>
            </a:lvl8pPr>
            <a:lvl9pPr marL="6097219" indent="0">
              <a:buNone/>
              <a:defRPr sz="333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4572953"/>
            <a:ext cx="4916321" cy="8471960"/>
          </a:xfrm>
        </p:spPr>
        <p:txBody>
          <a:bodyPr/>
          <a:lstStyle>
            <a:lvl1pPr marL="0" indent="0">
              <a:buNone/>
              <a:defRPr sz="2667"/>
            </a:lvl1pPr>
            <a:lvl2pPr marL="762152" indent="0">
              <a:buNone/>
              <a:defRPr sz="2334"/>
            </a:lvl2pPr>
            <a:lvl3pPr marL="1524305" indent="0">
              <a:buNone/>
              <a:defRPr sz="2000"/>
            </a:lvl3pPr>
            <a:lvl4pPr marL="2286457" indent="0">
              <a:buNone/>
              <a:defRPr sz="1667"/>
            </a:lvl4pPr>
            <a:lvl5pPr marL="3048610" indent="0">
              <a:buNone/>
              <a:defRPr sz="1667"/>
            </a:lvl5pPr>
            <a:lvl6pPr marL="3810762" indent="0">
              <a:buNone/>
              <a:defRPr sz="1667"/>
            </a:lvl6pPr>
            <a:lvl7pPr marL="4572914" indent="0">
              <a:buNone/>
              <a:defRPr sz="1667"/>
            </a:lvl7pPr>
            <a:lvl8pPr marL="5335067" indent="0">
              <a:buNone/>
              <a:defRPr sz="1667"/>
            </a:lvl8pPr>
            <a:lvl9pPr marL="6097219" indent="0">
              <a:buNone/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3F138-0259-4B4B-9E94-B7308B0F6D9E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814D-E3AD-AE46-B1F4-229D346F5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0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811561"/>
            <a:ext cx="13147238" cy="29463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4057789"/>
            <a:ext cx="13147238" cy="9671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14128168"/>
            <a:ext cx="3429714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3F138-0259-4B4B-9E94-B7308B0F6D9E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14128168"/>
            <a:ext cx="5144572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14128168"/>
            <a:ext cx="3429714" cy="8115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0814D-E3AD-AE46-B1F4-229D346F5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4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24305" rtl="0" eaLnBrk="1" latinLnBrk="0" hangingPunct="1">
        <a:lnSpc>
          <a:spcPct val="90000"/>
        </a:lnSpc>
        <a:spcBef>
          <a:spcPct val="0"/>
        </a:spcBef>
        <a:buNone/>
        <a:defRPr sz="73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076" indent="-381076" algn="l" defTabSz="1524305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sz="4668" kern="1200">
          <a:solidFill>
            <a:schemeClr val="tx1"/>
          </a:solidFill>
          <a:latin typeface="+mn-lt"/>
          <a:ea typeface="+mn-ea"/>
          <a:cs typeface="+mn-cs"/>
        </a:defRPr>
      </a:lvl1pPr>
      <a:lvl2pPr marL="1143229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4001" kern="1200">
          <a:solidFill>
            <a:schemeClr val="tx1"/>
          </a:solidFill>
          <a:latin typeface="+mn-lt"/>
          <a:ea typeface="+mn-ea"/>
          <a:cs typeface="+mn-cs"/>
        </a:defRPr>
      </a:lvl2pPr>
      <a:lvl3pPr marL="1905381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334" kern="1200">
          <a:solidFill>
            <a:schemeClr val="tx1"/>
          </a:solidFill>
          <a:latin typeface="+mn-lt"/>
          <a:ea typeface="+mn-ea"/>
          <a:cs typeface="+mn-cs"/>
        </a:defRPr>
      </a:lvl3pPr>
      <a:lvl4pPr marL="2667533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4pPr>
      <a:lvl5pPr marL="3429686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5pPr>
      <a:lvl6pPr marL="4191838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6pPr>
      <a:lvl7pPr marL="4953991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7pPr>
      <a:lvl8pPr marL="5716143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8pPr>
      <a:lvl9pPr marL="6478295" indent="-381076" algn="l" defTabSz="1524305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3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1pPr>
      <a:lvl2pPr marL="762152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2pPr>
      <a:lvl3pPr marL="1524305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3pPr>
      <a:lvl4pPr marL="2286457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4pPr>
      <a:lvl5pPr marL="3048610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5pPr>
      <a:lvl6pPr marL="3810762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6pPr>
      <a:lvl7pPr marL="4572914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7pPr>
      <a:lvl8pPr marL="5335067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8pPr>
      <a:lvl9pPr marL="6097219" algn="l" defTabSz="1524305" rtl="0" eaLnBrk="1" latinLnBrk="0" hangingPunct="1">
        <a:defRPr sz="30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76D029-4A66-E535-11C2-0C079D822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11748"/>
            <a:ext cx="15243175" cy="10203093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2419F3B0-95F7-B048-9AB2-A1E1B20E9E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5953" y="493534"/>
            <a:ext cx="13971269" cy="2839837"/>
          </a:xfrm>
        </p:spPr>
        <p:txBody>
          <a:bodyPr>
            <a:noAutofit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000" b="1" kern="100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Let's meet at the largest medical laboratory gathering in the Middle East region</a:t>
            </a: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1E1014A4-8FE7-B839-EF0F-044D64445C5B}"/>
              </a:ext>
            </a:extLst>
          </p:cNvPr>
          <p:cNvSpPr txBox="1">
            <a:spLocks/>
          </p:cNvSpPr>
          <p:nvPr/>
        </p:nvSpPr>
        <p:spPr>
          <a:xfrm>
            <a:off x="635953" y="3760716"/>
            <a:ext cx="12564232" cy="4271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524305" rtl="0" eaLnBrk="1" latinLnBrk="0" hangingPunct="1">
              <a:lnSpc>
                <a:spcPct val="90000"/>
              </a:lnSpc>
              <a:spcBef>
                <a:spcPts val="1667"/>
              </a:spcBef>
              <a:buFont typeface="Arial" panose="020B0604020202020204" pitchFamily="34" charset="0"/>
              <a:buNone/>
              <a:defRPr sz="4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5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305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8645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48610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1076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72914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3506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97219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5400" kern="100" dirty="0">
                <a:solidFill>
                  <a:srgbClr val="00B0F0"/>
                </a:solidFill>
                <a:effectLst/>
                <a:latin typeface="Urbane Medium" pitchFamily="2" charset="77"/>
                <a:ea typeface="Calibri" panose="020F0502020204030204" pitchFamily="34" charset="0"/>
                <a:cs typeface="Arial" panose="020B0604020202020204" pitchFamily="34" charset="0"/>
              </a:rPr>
              <a:t>Meeting the needs of our customers is our priority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70C90A5-E878-6825-8A31-6506FA8FFE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953" y="6535116"/>
            <a:ext cx="4909399" cy="1496768"/>
          </a:xfrm>
          <a:prstGeom prst="rect">
            <a:avLst/>
          </a:prstGeom>
        </p:spPr>
      </p:pic>
      <p:sp>
        <p:nvSpPr>
          <p:cNvPr id="8" name="object 2">
            <a:extLst>
              <a:ext uri="{FF2B5EF4-FFF2-40B4-BE49-F238E27FC236}">
                <a16:creationId xmlns:a16="http://schemas.microsoft.com/office/drawing/2014/main" id="{CC368F95-5BF4-5A97-A983-F5D3BBF4F0E5}"/>
              </a:ext>
            </a:extLst>
          </p:cNvPr>
          <p:cNvSpPr txBox="1"/>
          <p:nvPr/>
        </p:nvSpPr>
        <p:spPr>
          <a:xfrm>
            <a:off x="1103931" y="6736385"/>
            <a:ext cx="3973443" cy="1051542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66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Visit us </a:t>
            </a:r>
            <a:endParaRPr lang="en-US" sz="66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6103AC28-9F2A-4F09-9244-6B4E9A0F58F3}"/>
              </a:ext>
            </a:extLst>
          </p:cNvPr>
          <p:cNvSpPr txBox="1"/>
          <p:nvPr/>
        </p:nvSpPr>
        <p:spPr>
          <a:xfrm>
            <a:off x="6013330" y="6693297"/>
            <a:ext cx="5109299" cy="1051542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66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(Booth #)</a:t>
            </a:r>
            <a:endParaRPr lang="en-US" sz="66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1A6659A-AE7D-ECD4-DE9A-0C4E915160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953" y="13565111"/>
            <a:ext cx="6870905" cy="832837"/>
          </a:xfrm>
          <a:prstGeom prst="rect">
            <a:avLst/>
          </a:prstGeom>
        </p:spPr>
      </p:pic>
      <p:pic>
        <p:nvPicPr>
          <p:cNvPr id="16" name="Picture 15" descr="A black and blue logo&#10;&#10;Description automatically generated">
            <a:extLst>
              <a:ext uri="{FF2B5EF4-FFF2-40B4-BE49-F238E27FC236}">
                <a16:creationId xmlns:a16="http://schemas.microsoft.com/office/drawing/2014/main" id="{C704CFBA-ED9C-DCEA-1AB1-1DC2B36D73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67979" y="10957117"/>
            <a:ext cx="6339322" cy="412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59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178A327AB5F46898526486BA7E8BF" ma:contentTypeVersion="18" ma:contentTypeDescription="Create a new document." ma:contentTypeScope="" ma:versionID="b7b99f9b08ecd5840f5672c2a389be34">
  <xsd:schema xmlns:xsd="http://www.w3.org/2001/XMLSchema" xmlns:xs="http://www.w3.org/2001/XMLSchema" xmlns:p="http://schemas.microsoft.com/office/2006/metadata/properties" xmlns:ns2="e4e87cf6-8896-463c-8c8c-3b83533b0347" xmlns:ns3="5f11e85f-c223-4a1f-9f13-938cf079eafb" targetNamespace="http://schemas.microsoft.com/office/2006/metadata/properties" ma:root="true" ma:fieldsID="6a82c799533a910d2aab4ce404b138c7" ns2:_="" ns3:_="">
    <xsd:import namespace="e4e87cf6-8896-463c-8c8c-3b83533b0347"/>
    <xsd:import namespace="5f11e85f-c223-4a1f-9f13-938cf079e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7cf6-8896-463c-8c8c-3b83533b0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1e85f-c223-4a1f-9f13-938cf079e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5cad4e-d54c-4e03-93c2-0f50711040c7}" ma:internalName="TaxCatchAll" ma:showField="CatchAllData" ma:web="5f11e85f-c223-4a1f-9f13-938cf079e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f11e85f-c223-4a1f-9f13-938cf079eafb" xsi:nil="true"/>
    <lcf76f155ced4ddcb4097134ff3c332f xmlns="e4e87cf6-8896-463c-8c8c-3b83533b034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96B6607-3C3B-47E5-8FD1-C53F9DC239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8BA2D9-548B-4EF0-8D90-AF4EB399EFF3}"/>
</file>

<file path=customXml/itemProps3.xml><?xml version="1.0" encoding="utf-8"?>
<ds:datastoreItem xmlns:ds="http://schemas.openxmlformats.org/officeDocument/2006/customXml" ds:itemID="{88D55ACB-5240-43F6-9D26-25C1D4335175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e4e87cf6-8896-463c-8c8c-3b83533b0347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5f11e85f-c223-4a1f-9f13-938cf079eaf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27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Urbane Demi Bold</vt:lpstr>
      <vt:lpstr>Urbane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Hanif, Amna</dc:creator>
  <cp:lastModifiedBy>Hanif, Amna</cp:lastModifiedBy>
  <cp:revision>6</cp:revision>
  <dcterms:created xsi:type="dcterms:W3CDTF">2022-12-06T08:46:54Z</dcterms:created>
  <dcterms:modified xsi:type="dcterms:W3CDTF">2023-11-22T07:44:49Z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2022-12-06T08:48:01Z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af543073-f9be-449a-b45d-8e365499b32b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0x010100EBD178A327AB5F46898526486BA7E8BF</vt:lpwstr>
  </property>
  <property fmtid="{D5CDD505-2E9C-101B-9397-08002B2CF9AE}" pid="12" name="MediaServiceImageTags">
    <vt:lpwstr/>
  </property>
</Properties>
</file>