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13716000" cy="24387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41B7FF-819E-DA49-87CC-667CDC8ACBDA}" v="13" dt="2023-11-22T07:46:24.0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34" d="100"/>
          <a:sy n="34" d="100"/>
        </p:scale>
        <p:origin x="394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nif, Amna" userId="d04d9494-93ef-464c-92a6-f88c47dacbc9" providerId="ADAL" clId="{5053DA25-2956-B84E-8CD1-8388CAD9860F}"/>
    <pc:docChg chg="custSel modSld">
      <pc:chgData name="Hanif, Amna" userId="d04d9494-93ef-464c-92a6-f88c47dacbc9" providerId="ADAL" clId="{5053DA25-2956-B84E-8CD1-8388CAD9860F}" dt="2022-12-06T13:24:43.140" v="2" actId="478"/>
      <pc:docMkLst>
        <pc:docMk/>
      </pc:docMkLst>
      <pc:sldChg chg="delSp mod">
        <pc:chgData name="Hanif, Amna" userId="d04d9494-93ef-464c-92a6-f88c47dacbc9" providerId="ADAL" clId="{5053DA25-2956-B84E-8CD1-8388CAD9860F}" dt="2022-12-06T13:24:43.140" v="2" actId="478"/>
        <pc:sldMkLst>
          <pc:docMk/>
          <pc:sldMk cId="937356044" sldId="256"/>
        </pc:sldMkLst>
        <pc:spChg chg="del">
          <ac:chgData name="Hanif, Amna" userId="d04d9494-93ef-464c-92a6-f88c47dacbc9" providerId="ADAL" clId="{5053DA25-2956-B84E-8CD1-8388CAD9860F}" dt="2022-12-06T13:24:43.140" v="2" actId="478"/>
          <ac:spMkLst>
            <pc:docMk/>
            <pc:sldMk cId="937356044" sldId="256"/>
            <ac:spMk id="2" creationId="{167E11CE-B5ED-1F61-28D7-7C970DF4BF94}"/>
          </ac:spMkLst>
        </pc:spChg>
        <pc:spChg chg="del">
          <ac:chgData name="Hanif, Amna" userId="d04d9494-93ef-464c-92a6-f88c47dacbc9" providerId="ADAL" clId="{5053DA25-2956-B84E-8CD1-8388CAD9860F}" dt="2022-12-06T13:19:36.846" v="1" actId="478"/>
          <ac:spMkLst>
            <pc:docMk/>
            <pc:sldMk cId="937356044" sldId="256"/>
            <ac:spMk id="3" creationId="{BC5C478F-AD52-FB61-725C-95C736DE19A9}"/>
          </ac:spMkLst>
        </pc:spChg>
        <pc:picChg chg="del">
          <ac:chgData name="Hanif, Amna" userId="d04d9494-93ef-464c-92a6-f88c47dacbc9" providerId="ADAL" clId="{5053DA25-2956-B84E-8CD1-8388CAD9860F}" dt="2022-12-06T13:19:34.439" v="0" actId="478"/>
          <ac:picMkLst>
            <pc:docMk/>
            <pc:sldMk cId="937356044" sldId="256"/>
            <ac:picMk id="9" creationId="{8A37F5A5-A63B-18AF-72BA-8755DA8334FB}"/>
          </ac:picMkLst>
        </pc:picChg>
      </pc:sldChg>
    </pc:docChg>
  </pc:docChgLst>
  <pc:docChgLst>
    <pc:chgData name="Hanif, Amna" userId="d04d9494-93ef-464c-92a6-f88c47dacbc9" providerId="ADAL" clId="{9C41B7FF-819E-DA49-87CC-667CDC8ACBDA}"/>
    <pc:docChg chg="undo custSel modSld">
      <pc:chgData name="Hanif, Amna" userId="d04d9494-93ef-464c-92a6-f88c47dacbc9" providerId="ADAL" clId="{9C41B7FF-819E-DA49-87CC-667CDC8ACBDA}" dt="2023-11-22T08:44:23.589" v="115" actId="1038"/>
      <pc:docMkLst>
        <pc:docMk/>
      </pc:docMkLst>
      <pc:sldChg chg="addSp delSp modSp mod">
        <pc:chgData name="Hanif, Amna" userId="d04d9494-93ef-464c-92a6-f88c47dacbc9" providerId="ADAL" clId="{9C41B7FF-819E-DA49-87CC-667CDC8ACBDA}" dt="2023-11-22T08:44:23.589" v="115" actId="1038"/>
        <pc:sldMkLst>
          <pc:docMk/>
          <pc:sldMk cId="937356044" sldId="256"/>
        </pc:sldMkLst>
        <pc:spChg chg="add mod">
          <ac:chgData name="Hanif, Amna" userId="d04d9494-93ef-464c-92a6-f88c47dacbc9" providerId="ADAL" clId="{9C41B7FF-819E-DA49-87CC-667CDC8ACBDA}" dt="2023-11-22T07:33:23.710" v="52" actId="1038"/>
          <ac:spMkLst>
            <pc:docMk/>
            <pc:sldMk cId="937356044" sldId="256"/>
            <ac:spMk id="2" creationId="{ACE348A0-5C82-483B-61DA-342109F78831}"/>
          </ac:spMkLst>
        </pc:spChg>
        <pc:spChg chg="add mod">
          <ac:chgData name="Hanif, Amna" userId="d04d9494-93ef-464c-92a6-f88c47dacbc9" providerId="ADAL" clId="{9C41B7FF-819E-DA49-87CC-667CDC8ACBDA}" dt="2023-11-22T07:33:23.710" v="52" actId="1038"/>
          <ac:spMkLst>
            <pc:docMk/>
            <pc:sldMk cId="937356044" sldId="256"/>
            <ac:spMk id="3" creationId="{28C07592-AB8B-3E6B-26E2-CB0A1EE30706}"/>
          </ac:spMkLst>
        </pc:spChg>
        <pc:spChg chg="del mod">
          <ac:chgData name="Hanif, Amna" userId="d04d9494-93ef-464c-92a6-f88c47dacbc9" providerId="ADAL" clId="{9C41B7FF-819E-DA49-87CC-667CDC8ACBDA}" dt="2023-11-22T07:30:13.316" v="3" actId="478"/>
          <ac:spMkLst>
            <pc:docMk/>
            <pc:sldMk cId="937356044" sldId="256"/>
            <ac:spMk id="5" creationId="{AAD53D97-ECB4-9EF1-870C-13AFA8FC7C86}"/>
          </ac:spMkLst>
        </pc:spChg>
        <pc:spChg chg="add mod">
          <ac:chgData name="Hanif, Amna" userId="d04d9494-93ef-464c-92a6-f88c47dacbc9" providerId="ADAL" clId="{9C41B7FF-819E-DA49-87CC-667CDC8ACBDA}" dt="2023-11-22T07:39:31.116" v="98" actId="1037"/>
          <ac:spMkLst>
            <pc:docMk/>
            <pc:sldMk cId="937356044" sldId="256"/>
            <ac:spMk id="10" creationId="{0A29B964-1E91-6CB0-538D-05C312474542}"/>
          </ac:spMkLst>
        </pc:spChg>
        <pc:spChg chg="del">
          <ac:chgData name="Hanif, Amna" userId="d04d9494-93ef-464c-92a6-f88c47dacbc9" providerId="ADAL" clId="{9C41B7FF-819E-DA49-87CC-667CDC8ACBDA}" dt="2023-11-22T07:30:17.065" v="5" actId="478"/>
          <ac:spMkLst>
            <pc:docMk/>
            <pc:sldMk cId="937356044" sldId="256"/>
            <ac:spMk id="11" creationId="{4C4E3A90-81F2-7629-FB95-7BAC42EA35E8}"/>
          </ac:spMkLst>
        </pc:spChg>
        <pc:spChg chg="add mod">
          <ac:chgData name="Hanif, Amna" userId="d04d9494-93ef-464c-92a6-f88c47dacbc9" providerId="ADAL" clId="{9C41B7FF-819E-DA49-87CC-667CDC8ACBDA}" dt="2023-11-22T08:44:23.589" v="115" actId="1038"/>
          <ac:spMkLst>
            <pc:docMk/>
            <pc:sldMk cId="937356044" sldId="256"/>
            <ac:spMk id="13" creationId="{86F3030A-BB94-3CDA-A742-3A7FD1A74C4C}"/>
          </ac:spMkLst>
        </pc:spChg>
        <pc:picChg chg="mod">
          <ac:chgData name="Hanif, Amna" userId="d04d9494-93ef-464c-92a6-f88c47dacbc9" providerId="ADAL" clId="{9C41B7FF-819E-DA49-87CC-667CDC8ACBDA}" dt="2023-11-22T07:30:10.847" v="2" actId="1076"/>
          <ac:picMkLst>
            <pc:docMk/>
            <pc:sldMk cId="937356044" sldId="256"/>
            <ac:picMk id="4" creationId="{ACAD6923-7EAF-D790-CE3F-FD5C6D61B70C}"/>
          </ac:picMkLst>
        </pc:picChg>
        <pc:picChg chg="del">
          <ac:chgData name="Hanif, Amna" userId="d04d9494-93ef-464c-92a6-f88c47dacbc9" providerId="ADAL" clId="{9C41B7FF-819E-DA49-87CC-667CDC8ACBDA}" dt="2023-11-22T07:30:13.961" v="4" actId="478"/>
          <ac:picMkLst>
            <pc:docMk/>
            <pc:sldMk cId="937356044" sldId="256"/>
            <ac:picMk id="6" creationId="{8B1AD1EF-5F1F-6309-BBA9-B4DCDC16C664}"/>
          </ac:picMkLst>
        </pc:picChg>
        <pc:picChg chg="del">
          <ac:chgData name="Hanif, Amna" userId="d04d9494-93ef-464c-92a6-f88c47dacbc9" providerId="ADAL" clId="{9C41B7FF-819E-DA49-87CC-667CDC8ACBDA}" dt="2023-11-22T07:31:13.360" v="6" actId="478"/>
          <ac:picMkLst>
            <pc:docMk/>
            <pc:sldMk cId="937356044" sldId="256"/>
            <ac:picMk id="7" creationId="{D904D73C-6E59-D4EA-A962-5EE3596B89A7}"/>
          </ac:picMkLst>
        </pc:picChg>
        <pc:picChg chg="del">
          <ac:chgData name="Hanif, Amna" userId="d04d9494-93ef-464c-92a6-f88c47dacbc9" providerId="ADAL" clId="{9C41B7FF-819E-DA49-87CC-667CDC8ACBDA}" dt="2023-11-22T07:31:15.685" v="7" actId="478"/>
          <ac:picMkLst>
            <pc:docMk/>
            <pc:sldMk cId="937356044" sldId="256"/>
            <ac:picMk id="8" creationId="{C96591A9-3EB8-52C8-ED79-C9E88F77F338}"/>
          </ac:picMkLst>
        </pc:picChg>
        <pc:picChg chg="add mod">
          <ac:chgData name="Hanif, Amna" userId="d04d9494-93ef-464c-92a6-f88c47dacbc9" providerId="ADAL" clId="{9C41B7FF-819E-DA49-87CC-667CDC8ACBDA}" dt="2023-11-22T07:33:23.710" v="52" actId="1038"/>
          <ac:picMkLst>
            <pc:docMk/>
            <pc:sldMk cId="937356044" sldId="256"/>
            <ac:picMk id="9" creationId="{9DE02A48-BFAB-0625-926D-CC04FEB7570C}"/>
          </ac:picMkLst>
        </pc:picChg>
        <pc:picChg chg="add del mod">
          <ac:chgData name="Hanif, Amna" userId="d04d9494-93ef-464c-92a6-f88c47dacbc9" providerId="ADAL" clId="{9C41B7FF-819E-DA49-87CC-667CDC8ACBDA}" dt="2023-11-22T07:34:35.162" v="69" actId="478"/>
          <ac:picMkLst>
            <pc:docMk/>
            <pc:sldMk cId="937356044" sldId="256"/>
            <ac:picMk id="14" creationId="{4AF91C37-BEAD-8264-96EF-67F6A8F39CEA}"/>
          </ac:picMkLst>
        </pc:picChg>
        <pc:picChg chg="add mod">
          <ac:chgData name="Hanif, Amna" userId="d04d9494-93ef-464c-92a6-f88c47dacbc9" providerId="ADAL" clId="{9C41B7FF-819E-DA49-87CC-667CDC8ACBDA}" dt="2023-11-22T07:46:15.030" v="102" actId="1076"/>
          <ac:picMkLst>
            <pc:docMk/>
            <pc:sldMk cId="937356044" sldId="256"/>
            <ac:picMk id="15" creationId="{C5C533E4-8506-A970-8882-78A9C36D6481}"/>
          </ac:picMkLst>
        </pc:picChg>
        <pc:picChg chg="add del mod">
          <ac:chgData name="Hanif, Amna" userId="d04d9494-93ef-464c-92a6-f88c47dacbc9" providerId="ADAL" clId="{9C41B7FF-819E-DA49-87CC-667CDC8ACBDA}" dt="2023-11-22T07:35:51.847" v="77" actId="478"/>
          <ac:picMkLst>
            <pc:docMk/>
            <pc:sldMk cId="937356044" sldId="256"/>
            <ac:picMk id="16" creationId="{A3FA67AC-5F31-9924-1510-407B012DAEF1}"/>
          </ac:picMkLst>
        </pc:picChg>
        <pc:picChg chg="add mod">
          <ac:chgData name="Hanif, Amna" userId="d04d9494-93ef-464c-92a6-f88c47dacbc9" providerId="ADAL" clId="{9C41B7FF-819E-DA49-87CC-667CDC8ACBDA}" dt="2023-11-22T07:45:25.031" v="100" actId="1076"/>
          <ac:picMkLst>
            <pc:docMk/>
            <pc:sldMk cId="937356044" sldId="256"/>
            <ac:picMk id="18" creationId="{A3ECE7D2-A1C6-1AE7-3F40-7273C30FB450}"/>
          </ac:picMkLst>
        </pc:picChg>
        <pc:picChg chg="add del mod">
          <ac:chgData name="Hanif, Amna" userId="d04d9494-93ef-464c-92a6-f88c47dacbc9" providerId="ADAL" clId="{9C41B7FF-819E-DA49-87CC-667CDC8ACBDA}" dt="2023-11-22T08:44:16.947" v="105" actId="478"/>
          <ac:picMkLst>
            <pc:docMk/>
            <pc:sldMk cId="937356044" sldId="256"/>
            <ac:picMk id="19" creationId="{21A15BBC-C827-FFD5-BD13-65DF91EBCFF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4F1CC-B297-2941-9F15-F699484499FF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DAD5AF-F187-2D49-BE57-07BF77FC4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081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91444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828891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2743337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3657783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4572229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6674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401120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5566" algn="l" defTabSz="1828891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DAD5AF-F187-2D49-BE57-07BF77FC477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19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3991144"/>
            <a:ext cx="11658600" cy="8490350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0" y="12808914"/>
            <a:ext cx="10287000" cy="5887920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F8F1-0958-E541-B79E-15CBEAAD6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AB22C-4A5A-DD4B-B131-D0BA8E8B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0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F8F1-0958-E541-B79E-15CBEAAD6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AB22C-4A5A-DD4B-B131-D0BA8E8B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20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3" y="1298391"/>
            <a:ext cx="2957513" cy="206670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1298391"/>
            <a:ext cx="8701088" cy="2066700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F8F1-0958-E541-B79E-15CBEAAD6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AB22C-4A5A-DD4B-B131-D0BA8E8B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40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F8F1-0958-E541-B79E-15CBEAAD6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AB22C-4A5A-DD4B-B131-D0BA8E8B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68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2" y="6079865"/>
            <a:ext cx="11830050" cy="1014438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2" y="16320221"/>
            <a:ext cx="11830050" cy="5334693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F8F1-0958-E541-B79E-15CBEAAD6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AB22C-4A5A-DD4B-B131-D0BA8E8B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255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6491956"/>
            <a:ext cx="5829300" cy="154734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5" y="6491956"/>
            <a:ext cx="5829300" cy="154734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F8F1-0958-E541-B79E-15CBEAAD6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AB22C-4A5A-DD4B-B131-D0BA8E8B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6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298396"/>
            <a:ext cx="11830050" cy="471372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3" y="5978247"/>
            <a:ext cx="5802510" cy="292984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3" y="8908093"/>
            <a:ext cx="5802510" cy="13102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26" y="5978247"/>
            <a:ext cx="5831087" cy="2929846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26" y="8908093"/>
            <a:ext cx="5831087" cy="131024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F8F1-0958-E541-B79E-15CBEAAD6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AB22C-4A5A-DD4B-B131-D0BA8E8B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29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F8F1-0958-E541-B79E-15CBEAAD6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AB22C-4A5A-DD4B-B131-D0BA8E8B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864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F8F1-0958-E541-B79E-15CBEAAD6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AB22C-4A5A-DD4B-B131-D0BA8E8B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58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812"/>
            <a:ext cx="4423767" cy="569034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7" y="3511307"/>
            <a:ext cx="6943725" cy="17330701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6152"/>
            <a:ext cx="4423767" cy="13554078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F8F1-0958-E541-B79E-15CBEAAD6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AB22C-4A5A-DD4B-B131-D0BA8E8B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679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1625812"/>
            <a:ext cx="4423767" cy="569034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7" y="3511307"/>
            <a:ext cx="6943725" cy="17330701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2" y="7316152"/>
            <a:ext cx="4423767" cy="13554078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6F8F1-0958-E541-B79E-15CBEAAD6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AB22C-4A5A-DD4B-B131-D0BA8E8B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012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2975" y="1298396"/>
            <a:ext cx="11830050" cy="47137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975" y="6491956"/>
            <a:ext cx="11830050" cy="154734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2975" y="22603304"/>
            <a:ext cx="3086100" cy="12983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6F8F1-0958-E541-B79E-15CBEAAD644A}" type="datetimeFigureOut">
              <a:rPr lang="en-US" smtClean="0"/>
              <a:t>11/22/23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3425" y="22603304"/>
            <a:ext cx="4629150" cy="12983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86925" y="22603304"/>
            <a:ext cx="3086100" cy="12983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AB22C-4A5A-DD4B-B131-D0BA8E8B0F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025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CAD6923-7EAF-D790-CE3F-FD5C6D61B7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1897" y="-123656"/>
            <a:ext cx="13747897" cy="164211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6CD845B-5189-6ACF-0666-1F71588BB73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9250" y="11844337"/>
            <a:ext cx="317500" cy="698500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ACE348A0-5C82-483B-61DA-342109F788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9958" y="493534"/>
            <a:ext cx="11975147" cy="6554966"/>
          </a:xfrm>
        </p:spPr>
        <p:txBody>
          <a:bodyPr>
            <a:noAutofit/>
          </a:bodyPr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8800" b="1" kern="100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Let's meet at the largest medical laboratory gathering in the Middle East region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C07592-AB8B-3E6B-26E2-CB0A1EE30706}"/>
              </a:ext>
            </a:extLst>
          </p:cNvPr>
          <p:cNvSpPr txBox="1">
            <a:spLocks/>
          </p:cNvSpPr>
          <p:nvPr/>
        </p:nvSpPr>
        <p:spPr>
          <a:xfrm>
            <a:off x="749958" y="7922419"/>
            <a:ext cx="12564232" cy="427116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1524305" rtl="0" eaLnBrk="1" latinLnBrk="0" hangingPunct="1">
              <a:lnSpc>
                <a:spcPct val="90000"/>
              </a:lnSpc>
              <a:spcBef>
                <a:spcPts val="1667"/>
              </a:spcBef>
              <a:buFont typeface="Arial" panose="020B0604020202020204" pitchFamily="34" charset="0"/>
              <a:buNone/>
              <a:defRPr sz="4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62152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333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524305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300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86457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048610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810762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572914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335067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6097219" indent="0" algn="ctr" defTabSz="1524305" rtl="0" eaLnBrk="1" latinLnBrk="0" hangingPunct="1">
              <a:lnSpc>
                <a:spcPct val="90000"/>
              </a:lnSpc>
              <a:spcBef>
                <a:spcPts val="834"/>
              </a:spcBef>
              <a:buFont typeface="Arial" panose="020B0604020202020204" pitchFamily="34" charset="0"/>
              <a:buNone/>
              <a:defRPr sz="26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6600" kern="100" dirty="0">
                <a:solidFill>
                  <a:srgbClr val="00B0F0"/>
                </a:solidFill>
                <a:effectLst/>
                <a:latin typeface="Urbane Medium" pitchFamily="2" charset="77"/>
                <a:ea typeface="Calibri" panose="020F0502020204030204" pitchFamily="34" charset="0"/>
                <a:cs typeface="Arial" panose="020B0604020202020204" pitchFamily="34" charset="0"/>
              </a:rPr>
              <a:t>Meeting the needs of our customers is our priority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DE02A48-BFAB-0625-926D-CC04FEB757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9958" y="10764288"/>
            <a:ext cx="5833641" cy="1778549"/>
          </a:xfrm>
          <a:prstGeom prst="rect">
            <a:avLst/>
          </a:prstGeom>
        </p:spPr>
      </p:pic>
      <p:sp>
        <p:nvSpPr>
          <p:cNvPr id="10" name="object 2">
            <a:extLst>
              <a:ext uri="{FF2B5EF4-FFF2-40B4-BE49-F238E27FC236}">
                <a16:creationId xmlns:a16="http://schemas.microsoft.com/office/drawing/2014/main" id="{0A29B964-1E91-6CB0-538D-05C312474542}"/>
              </a:ext>
            </a:extLst>
          </p:cNvPr>
          <p:cNvSpPr txBox="1"/>
          <p:nvPr/>
        </p:nvSpPr>
        <p:spPr>
          <a:xfrm>
            <a:off x="1022569" y="11188117"/>
            <a:ext cx="5177319" cy="1051542"/>
          </a:xfrm>
          <a:prstGeom prst="rect">
            <a:avLst/>
          </a:prstGeom>
        </p:spPr>
        <p:txBody>
          <a:bodyPr vert="horz" wrap="square" lIns="0" tIns="279372" rIns="0" bIns="0" rtlCol="0">
            <a:spAutoFit/>
          </a:bodyPr>
          <a:lstStyle/>
          <a:p>
            <a:pPr marL="1200020" marR="50795" indent="-1079392" algn="ctr">
              <a:lnSpc>
                <a:spcPts val="5999"/>
              </a:lnSpc>
              <a:spcBef>
                <a:spcPts val="2200"/>
              </a:spcBef>
            </a:pPr>
            <a:r>
              <a:rPr lang="en-US" sz="8000" b="1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Visit us </a:t>
            </a:r>
            <a:endParaRPr lang="en-US" sz="8000" b="1" dirty="0">
              <a:solidFill>
                <a:schemeClr val="bg1"/>
              </a:solidFill>
              <a:latin typeface="Urbane Demi Bold" pitchFamily="2" charset="77"/>
              <a:cs typeface="FSAlbert"/>
            </a:endParaRPr>
          </a:p>
        </p:txBody>
      </p:sp>
      <p:sp>
        <p:nvSpPr>
          <p:cNvPr id="13" name="object 2">
            <a:extLst>
              <a:ext uri="{FF2B5EF4-FFF2-40B4-BE49-F238E27FC236}">
                <a16:creationId xmlns:a16="http://schemas.microsoft.com/office/drawing/2014/main" id="{86F3030A-BB94-3CDA-A742-3A7FD1A74C4C}"/>
              </a:ext>
            </a:extLst>
          </p:cNvPr>
          <p:cNvSpPr txBox="1"/>
          <p:nvPr/>
        </p:nvSpPr>
        <p:spPr>
          <a:xfrm>
            <a:off x="407058" y="13719744"/>
            <a:ext cx="5109299" cy="1051542"/>
          </a:xfrm>
          <a:prstGeom prst="rect">
            <a:avLst/>
          </a:prstGeom>
        </p:spPr>
        <p:txBody>
          <a:bodyPr vert="horz" wrap="square" lIns="0" tIns="279372" rIns="0" bIns="0" rtlCol="0">
            <a:spAutoFit/>
          </a:bodyPr>
          <a:lstStyle/>
          <a:p>
            <a:pPr marL="1200020" marR="50795" indent="-1079392" algn="ctr">
              <a:lnSpc>
                <a:spcPts val="5999"/>
              </a:lnSpc>
              <a:spcBef>
                <a:spcPts val="2200"/>
              </a:spcBef>
            </a:pPr>
            <a:r>
              <a:rPr lang="en-US" sz="6600" b="1" dirty="0">
                <a:solidFill>
                  <a:schemeClr val="bg1"/>
                </a:solidFill>
                <a:effectLst/>
                <a:latin typeface="Urbane Demi Bold" pitchFamily="2" charset="77"/>
                <a:ea typeface="Calibri" panose="020F0502020204030204" pitchFamily="34" charset="0"/>
                <a:cs typeface="Arial" panose="020B0604020202020204" pitchFamily="34" charset="0"/>
              </a:rPr>
              <a:t>(Booth #)</a:t>
            </a:r>
            <a:endParaRPr lang="en-US" sz="6600" b="1" dirty="0">
              <a:solidFill>
                <a:schemeClr val="bg1"/>
              </a:solidFill>
              <a:latin typeface="Urbane Demi Bold" pitchFamily="2" charset="77"/>
              <a:cs typeface="FSAlbert"/>
            </a:endParaRPr>
          </a:p>
        </p:txBody>
      </p:sp>
      <p:pic>
        <p:nvPicPr>
          <p:cNvPr id="18" name="Picture 17" descr="A black and white logo&#10;&#10;Description automatically generated">
            <a:extLst>
              <a:ext uri="{FF2B5EF4-FFF2-40B4-BE49-F238E27FC236}">
                <a16:creationId xmlns:a16="http://schemas.microsoft.com/office/drawing/2014/main" id="{A3ECE7D2-A1C6-1AE7-3F40-7273C30FB45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245050" y="18053503"/>
            <a:ext cx="13888600" cy="736867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C5C533E4-8506-A970-8882-78A9C36D648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6394" y="18053503"/>
            <a:ext cx="11843212" cy="1435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356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D178A327AB5F46898526486BA7E8BF" ma:contentTypeVersion="18" ma:contentTypeDescription="Create a new document." ma:contentTypeScope="" ma:versionID="b7b99f9b08ecd5840f5672c2a389be34">
  <xsd:schema xmlns:xsd="http://www.w3.org/2001/XMLSchema" xmlns:xs="http://www.w3.org/2001/XMLSchema" xmlns:p="http://schemas.microsoft.com/office/2006/metadata/properties" xmlns:ns2="e4e87cf6-8896-463c-8c8c-3b83533b0347" xmlns:ns3="5f11e85f-c223-4a1f-9f13-938cf079eafb" targetNamespace="http://schemas.microsoft.com/office/2006/metadata/properties" ma:root="true" ma:fieldsID="6a82c799533a910d2aab4ce404b138c7" ns2:_="" ns3:_="">
    <xsd:import namespace="e4e87cf6-8896-463c-8c8c-3b83533b0347"/>
    <xsd:import namespace="5f11e85f-c223-4a1f-9f13-938cf079ea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87cf6-8896-463c-8c8c-3b83533b03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11e85f-c223-4a1f-9f13-938cf079eafb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b5cad4e-d54c-4e03-93c2-0f50711040c7}" ma:internalName="TaxCatchAll" ma:showField="CatchAllData" ma:web="5f11e85f-c223-4a1f-9f13-938cf079eaf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f11e85f-c223-4a1f-9f13-938cf079eafb" xsi:nil="true"/>
    <lcf76f155ced4ddcb4097134ff3c332f xmlns="e4e87cf6-8896-463c-8c8c-3b83533b034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71710A-34FB-4CFC-B8EE-CB0B745622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e87cf6-8896-463c-8c8c-3b83533b0347"/>
    <ds:schemaRef ds:uri="5f11e85f-c223-4a1f-9f13-938cf079ea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2B5181-5C6C-484C-96E1-0148EF4B4BEB}">
  <ds:schemaRefs>
    <ds:schemaRef ds:uri="http://purl.org/dc/elements/1.1/"/>
    <ds:schemaRef ds:uri="http://purl.org/dc/dcmitype/"/>
    <ds:schemaRef ds:uri="http://schemas.microsoft.com/office/2006/metadata/properties"/>
    <ds:schemaRef ds:uri="5f11e85f-c223-4a1f-9f13-938cf079eafb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e4e87cf6-8896-463c-8c8c-3b83533b0347"/>
  </ds:schemaRefs>
</ds:datastoreItem>
</file>

<file path=customXml/itemProps3.xml><?xml version="1.0" encoding="utf-8"?>
<ds:datastoreItem xmlns:ds="http://schemas.openxmlformats.org/officeDocument/2006/customXml" ds:itemID="{46E28F1F-DF55-4F3B-BCB6-B2EA5088C7E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</TotalTime>
  <Words>28</Words>
  <Application>Microsoft Macintosh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Urbane Demi Bold</vt:lpstr>
      <vt:lpstr>Urbane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Hanif, Amna</dc:creator>
  <cp:lastModifiedBy>Hanif, Amna</cp:lastModifiedBy>
  <cp:revision>1</cp:revision>
  <dcterms:created xsi:type="dcterms:W3CDTF">2022-12-06T11:44:49Z</dcterms:created>
  <dcterms:modified xsi:type="dcterms:W3CDTF">2023-11-22T08:44:26Z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2022-12-06T11:50:50Z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0a622bcc-271d-4d84-a909-10a43b9962c6</vt:lpwstr>
  </property>
  <property fmtid="{D5CDD505-2E9C-101B-9397-08002B2CF9AE}" pid="8" name="MSIP_Label_2bbab825-a111-45e4-86a1-18cee0005896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Information Classification: General</vt:lpwstr>
  </property>
  <property fmtid="{D5CDD505-2E9C-101B-9397-08002B2CF9AE}" pid="11" name="ContentTypeId">
    <vt:lpwstr>0x010100EBD178A327AB5F46898526486BA7E8BF</vt:lpwstr>
  </property>
  <property fmtid="{D5CDD505-2E9C-101B-9397-08002B2CF9AE}" pid="12" name="MediaServiceImageTags">
    <vt:lpwstr/>
  </property>
</Properties>
</file>